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27"/>
  </p:notesMasterIdLst>
  <p:sldIdLst>
    <p:sldId id="286" r:id="rId2"/>
    <p:sldId id="354" r:id="rId3"/>
    <p:sldId id="378" r:id="rId4"/>
    <p:sldId id="387" r:id="rId5"/>
    <p:sldId id="388" r:id="rId6"/>
    <p:sldId id="389" r:id="rId7"/>
    <p:sldId id="390" r:id="rId8"/>
    <p:sldId id="392" r:id="rId9"/>
    <p:sldId id="393" r:id="rId10"/>
    <p:sldId id="394" r:id="rId11"/>
    <p:sldId id="395" r:id="rId12"/>
    <p:sldId id="396" r:id="rId13"/>
    <p:sldId id="397" r:id="rId14"/>
    <p:sldId id="398" r:id="rId15"/>
    <p:sldId id="399" r:id="rId16"/>
    <p:sldId id="400" r:id="rId17"/>
    <p:sldId id="377" r:id="rId18"/>
    <p:sldId id="379" r:id="rId19"/>
    <p:sldId id="382" r:id="rId20"/>
    <p:sldId id="384" r:id="rId21"/>
    <p:sldId id="402" r:id="rId22"/>
    <p:sldId id="385" r:id="rId23"/>
    <p:sldId id="403" r:id="rId24"/>
    <p:sldId id="404" r:id="rId25"/>
    <p:sldId id="401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BCB8"/>
    <a:srgbClr val="FF993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296" autoAdjust="0"/>
  </p:normalViewPr>
  <p:slideViewPr>
    <p:cSldViewPr>
      <p:cViewPr varScale="1">
        <p:scale>
          <a:sx n="102" d="100"/>
          <a:sy n="102" d="100"/>
        </p:scale>
        <p:origin x="-23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2020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Муниципальный уровень</c:v>
                </c:pt>
                <c:pt idx="1">
                  <c:v>Окружной уровень</c:v>
                </c:pt>
                <c:pt idx="2">
                  <c:v>Региональный уровень</c:v>
                </c:pt>
                <c:pt idx="3">
                  <c:v>Всероссийский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</c:v>
                </c:pt>
                <c:pt idx="1">
                  <c:v>4</c:v>
                </c:pt>
                <c:pt idx="2">
                  <c:v>2</c:v>
                </c:pt>
                <c:pt idx="3">
                  <c:v>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Муниципальный уровень</c:v>
                </c:pt>
                <c:pt idx="1">
                  <c:v>Окружной уровень</c:v>
                </c:pt>
                <c:pt idx="2">
                  <c:v>Региональный уровень</c:v>
                </c:pt>
                <c:pt idx="3">
                  <c:v>Всероссийский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8</c:v>
                </c:pt>
                <c:pt idx="1">
                  <c:v>6</c:v>
                </c:pt>
                <c:pt idx="2">
                  <c:v>2</c:v>
                </c:pt>
                <c:pt idx="3">
                  <c:v>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Муниципальный уровень</c:v>
                </c:pt>
                <c:pt idx="1">
                  <c:v>Окружной уровень</c:v>
                </c:pt>
                <c:pt idx="2">
                  <c:v>Региональный уровень</c:v>
                </c:pt>
                <c:pt idx="3">
                  <c:v>Всероссийский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10</c:v>
                </c:pt>
                <c:pt idx="1">
                  <c:v>7</c:v>
                </c:pt>
                <c:pt idx="2">
                  <c:v>4</c:v>
                </c:pt>
                <c:pt idx="3">
                  <c:v>5</c:v>
                </c:pt>
              </c:numCache>
            </c:numRef>
          </c:val>
        </c:ser>
        <c:axId val="49896064"/>
        <c:axId val="49918336"/>
      </c:barChart>
      <c:catAx>
        <c:axId val="49896064"/>
        <c:scaling>
          <c:orientation val="minMax"/>
        </c:scaling>
        <c:axPos val="b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9918336"/>
        <c:crosses val="autoZero"/>
        <c:auto val="1"/>
        <c:lblAlgn val="ctr"/>
        <c:lblOffset val="100"/>
      </c:catAx>
      <c:valAx>
        <c:axId val="49918336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9896064"/>
        <c:crosses val="autoZero"/>
        <c:crossBetween val="between"/>
      </c:valAx>
    </c:plotArea>
    <c:legend>
      <c:legendPos val="r"/>
      <c:txPr>
        <a:bodyPr/>
        <a:lstStyle/>
        <a:p>
          <a:pPr>
            <a:defRPr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09562A-2A25-435E-8EA0-967D9EEA3C38}" type="datetimeFigureOut">
              <a:rPr lang="ru-RU" smtClean="0"/>
              <a:pPr/>
              <a:t>05.12.2024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483988-04A7-4863-944D-45D1C858D4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11621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83988-04A7-4863-944D-45D1C858D481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05.12.2024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2.jpeg"/><Relationship Id="rId10" Type="http://schemas.openxmlformats.org/officeDocument/2006/relationships/image" Target="../media/image18.png"/><Relationship Id="rId4" Type="http://schemas.openxmlformats.org/officeDocument/2006/relationships/image" Target="../media/image4.jpeg"/><Relationship Id="rId9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4.jpeg"/><Relationship Id="rId7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2.jpeg"/><Relationship Id="rId9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5.jpeg"/><Relationship Id="rId7" Type="http://schemas.openxmlformats.org/officeDocument/2006/relationships/image" Target="../media/image2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1.png"/><Relationship Id="rId10" Type="http://schemas.openxmlformats.org/officeDocument/2006/relationships/image" Target="../media/image29.jpeg"/><Relationship Id="rId4" Type="http://schemas.openxmlformats.org/officeDocument/2006/relationships/image" Target="../media/image26.jpeg"/><Relationship Id="rId9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4.jpeg"/><Relationship Id="rId7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.jpeg"/><Relationship Id="rId9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3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4.jpeg"/><Relationship Id="rId7" Type="http://schemas.openxmlformats.org/officeDocument/2006/relationships/image" Target="../media/image4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.jpeg"/><Relationship Id="rId7" Type="http://schemas.openxmlformats.org/officeDocument/2006/relationships/image" Target="../media/image4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.jpeg"/><Relationship Id="rId7" Type="http://schemas.openxmlformats.org/officeDocument/2006/relationships/image" Target="../media/image5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2.jpeg"/><Relationship Id="rId9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6.jpeg"/><Relationship Id="rId7" Type="http://schemas.openxmlformats.org/officeDocument/2006/relationships/image" Target="../media/image57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4.jpeg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1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2.jpeg"/><Relationship Id="rId4" Type="http://schemas.openxmlformats.org/officeDocument/2006/relationships/image" Target="../media/image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4.jpeg"/><Relationship Id="rId7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2.jpeg"/><Relationship Id="rId9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1700808"/>
            <a:ext cx="8496944" cy="936104"/>
          </a:xfrm>
        </p:spPr>
        <p:txBody>
          <a:bodyPr>
            <a:normAutofit fontScale="90000"/>
          </a:bodyPr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Августовское совещание педагогических работников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Юго-Западного образовательного округа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«Новая образовательная экосистема – новые возможности для обучения и воспитания»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2" name="Рисунок 11"/>
          <p:cNvPicPr/>
          <p:nvPr/>
        </p:nvPicPr>
        <p:blipFill rotWithShape="1">
          <a:blip r:embed="rId2" cstate="email"/>
          <a:srcRect/>
          <a:stretch/>
        </p:blipFill>
        <p:spPr>
          <a:xfrm>
            <a:off x="89756" y="228600"/>
            <a:ext cx="8964488" cy="1327393"/>
          </a:xfrm>
          <a:prstGeom prst="rect">
            <a:avLst/>
          </a:prstGeom>
        </p:spPr>
      </p:pic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0" y="3284984"/>
            <a:ext cx="917471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«Наставничество –образование для ВСЕХ»</a:t>
            </a:r>
            <a:endParaRPr kumimoji="0" lang="ru-RU" sz="4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1" descr="C:\Users\Вера Витальевна\Desktop\Проект НАСТАВНИЧЕСТВО\_0j0MQpt4W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4288" y="6165304"/>
            <a:ext cx="1803081" cy="597046"/>
          </a:xfrm>
          <a:prstGeom prst="rect">
            <a:avLst/>
          </a:prstGeom>
          <a:noFill/>
        </p:spPr>
      </p:pic>
      <p:pic>
        <p:nvPicPr>
          <p:cNvPr id="11" name="Picture 2" descr="C:\Users\Вера Витальевна\Desktop\Проект НАСТАВНИЧЕСТВО\imeni-2.jpg"/>
          <p:cNvPicPr>
            <a:picLocks noChangeAspect="1" noChangeArrowheads="1"/>
          </p:cNvPicPr>
          <p:nvPr/>
        </p:nvPicPr>
        <p:blipFill>
          <a:blip r:embed="rId4" cstate="print"/>
          <a:srcRect l="52925" t="9746" r="3378" b="12034"/>
          <a:stretch>
            <a:fillRect/>
          </a:stretch>
        </p:blipFill>
        <p:spPr bwMode="auto">
          <a:xfrm>
            <a:off x="7092280" y="260648"/>
            <a:ext cx="1456777" cy="11836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862811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3" name="Рисунок 12"/>
          <p:cNvPicPr/>
          <p:nvPr/>
        </p:nvPicPr>
        <p:blipFill rotWithShape="1">
          <a:blip r:embed="rId3" cstate="email"/>
          <a:srcRect b="7779"/>
          <a:stretch/>
        </p:blipFill>
        <p:spPr>
          <a:xfrm>
            <a:off x="323528" y="188640"/>
            <a:ext cx="8712968" cy="936104"/>
          </a:xfrm>
          <a:prstGeom prst="rect">
            <a:avLst/>
          </a:prstGeom>
        </p:spPr>
      </p:pic>
      <p:pic>
        <p:nvPicPr>
          <p:cNvPr id="1026" name="Picture 2" descr="C:\Users\Вера Витальевна\Desktop\Проект НАСТАВНИЧЕСТВО\imeni-2.jpg"/>
          <p:cNvPicPr>
            <a:picLocks noChangeAspect="1" noChangeArrowheads="1"/>
          </p:cNvPicPr>
          <p:nvPr/>
        </p:nvPicPr>
        <p:blipFill>
          <a:blip r:embed="rId4" cstate="print"/>
          <a:srcRect l="52925" t="9746" r="3378" b="12034"/>
          <a:stretch>
            <a:fillRect/>
          </a:stretch>
        </p:blipFill>
        <p:spPr bwMode="auto">
          <a:xfrm>
            <a:off x="7380312" y="188640"/>
            <a:ext cx="1096737" cy="891099"/>
          </a:xfrm>
          <a:prstGeom prst="rect">
            <a:avLst/>
          </a:prstGeom>
          <a:noFill/>
        </p:spPr>
      </p:pic>
      <p:pic>
        <p:nvPicPr>
          <p:cNvPr id="12" name="Picture 1" descr="C:\Users\Вера Витальевна\Desktop\Проект НАСТАВНИЧЕСТВО\_0j0MQpt4Ww.jpg"/>
          <p:cNvPicPr>
            <a:picLocks noChangeAspect="1" noChangeArrowheads="1"/>
          </p:cNvPicPr>
          <p:nvPr/>
        </p:nvPicPr>
        <p:blipFill>
          <a:blip r:embed="rId5" cstate="print"/>
          <a:srcRect l="331" t="12500" b="12500"/>
          <a:stretch>
            <a:fillRect/>
          </a:stretch>
        </p:blipFill>
        <p:spPr bwMode="auto">
          <a:xfrm>
            <a:off x="8100392" y="835993"/>
            <a:ext cx="869858" cy="216742"/>
          </a:xfrm>
          <a:prstGeom prst="rect">
            <a:avLst/>
          </a:prstGeom>
          <a:noFill/>
        </p:spPr>
      </p:pic>
      <p:sp>
        <p:nvSpPr>
          <p:cNvPr id="11" name="Подзаголовок 2"/>
          <p:cNvSpPr txBox="1">
            <a:spLocks/>
          </p:cNvSpPr>
          <p:nvPr/>
        </p:nvSpPr>
        <p:spPr>
          <a:xfrm>
            <a:off x="179512" y="1124744"/>
            <a:ext cx="8964488" cy="7200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Результативность практики наставничества</a:t>
            </a:r>
            <a:endParaRPr lang="ru-RU" sz="3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6176" y="1772816"/>
            <a:ext cx="2610290" cy="348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Подзаголовок 2"/>
          <p:cNvSpPr txBox="1">
            <a:spLocks/>
          </p:cNvSpPr>
          <p:nvPr/>
        </p:nvSpPr>
        <p:spPr>
          <a:xfrm>
            <a:off x="3059832" y="5445224"/>
            <a:ext cx="6084168" cy="14127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00"/>
              </a:lnSpc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Ершова Ольга Владимировна,</a:t>
            </a:r>
            <a:r>
              <a:rPr lang="ru-RU" sz="2000" dirty="0" smtClean="0"/>
              <a:t>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учитель начальных классов 1 квалификационной категории, советник директора по воспитанию          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взаимодействию с общественными объединениями </a:t>
            </a:r>
          </a:p>
        </p:txBody>
      </p:sp>
      <p:pic>
        <p:nvPicPr>
          <p:cNvPr id="26" name="Picture 10" descr="https://sun9-5.userapi.com/impg/qS_G-9ncHP2kr8rftJDyhYJmqG7ttPR1z3Yelg/7r-4J8cxxsw.jpg?size=600x450&amp;quality=95&amp;sign=4482678d839ecff0ad8cde23b238b584&amp;type=album"/>
          <p:cNvPicPr>
            <a:picLocks noChangeAspect="1" noChangeArrowheads="1"/>
          </p:cNvPicPr>
          <p:nvPr/>
        </p:nvPicPr>
        <p:blipFill>
          <a:blip r:embed="rId7" cstate="print"/>
          <a:srcRect l="2000" t="32000" r="12000"/>
          <a:stretch>
            <a:fillRect/>
          </a:stretch>
        </p:blipFill>
        <p:spPr bwMode="auto">
          <a:xfrm>
            <a:off x="2555776" y="1700808"/>
            <a:ext cx="3521333" cy="2088232"/>
          </a:xfrm>
          <a:prstGeom prst="rect">
            <a:avLst/>
          </a:prstGeom>
          <a:noFill/>
        </p:spPr>
      </p:pic>
      <p:pic>
        <p:nvPicPr>
          <p:cNvPr id="2050" name="Picture 2" descr="C:\Users\Вера Витальевна\Desktop\Фестиваль 08.02.23Наставничество\доклад 08.02.23\IMG_20230125_105701.jpg"/>
          <p:cNvPicPr>
            <a:picLocks noChangeAspect="1" noChangeArrowheads="1"/>
          </p:cNvPicPr>
          <p:nvPr/>
        </p:nvPicPr>
        <p:blipFill>
          <a:blip r:embed="rId8" cstate="print"/>
          <a:srcRect l="1994" t="5316" r="318" b="1647"/>
          <a:stretch>
            <a:fillRect/>
          </a:stretch>
        </p:blipFill>
        <p:spPr bwMode="auto">
          <a:xfrm>
            <a:off x="251520" y="1988840"/>
            <a:ext cx="2721902" cy="1944216"/>
          </a:xfrm>
          <a:prstGeom prst="rect">
            <a:avLst/>
          </a:prstGeom>
          <a:noFill/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9" cstate="print"/>
          <a:srcRect l="19420" t="32529" r="26203" b="12609"/>
          <a:stretch>
            <a:fillRect/>
          </a:stretch>
        </p:blipFill>
        <p:spPr bwMode="auto">
          <a:xfrm>
            <a:off x="2627784" y="3501008"/>
            <a:ext cx="1728192" cy="2324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79512" y="4221088"/>
            <a:ext cx="2773456" cy="2356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318163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3" name="Рисунок 12"/>
          <p:cNvPicPr/>
          <p:nvPr/>
        </p:nvPicPr>
        <p:blipFill rotWithShape="1">
          <a:blip r:embed="rId2" cstate="email"/>
          <a:srcRect b="7779"/>
          <a:stretch/>
        </p:blipFill>
        <p:spPr>
          <a:xfrm>
            <a:off x="323528" y="188640"/>
            <a:ext cx="8712968" cy="936104"/>
          </a:xfrm>
          <a:prstGeom prst="rect">
            <a:avLst/>
          </a:prstGeom>
        </p:spPr>
      </p:pic>
      <p:pic>
        <p:nvPicPr>
          <p:cNvPr id="1026" name="Picture 2" descr="C:\Users\Вера Витальевна\Desktop\Проект НАСТАВНИЧЕСТВО\imeni-2.jpg"/>
          <p:cNvPicPr>
            <a:picLocks noChangeAspect="1" noChangeArrowheads="1"/>
          </p:cNvPicPr>
          <p:nvPr/>
        </p:nvPicPr>
        <p:blipFill>
          <a:blip r:embed="rId3" cstate="print"/>
          <a:srcRect l="52925" t="9746" r="3378" b="12034"/>
          <a:stretch>
            <a:fillRect/>
          </a:stretch>
        </p:blipFill>
        <p:spPr bwMode="auto">
          <a:xfrm>
            <a:off x="7380312" y="188640"/>
            <a:ext cx="1096737" cy="891099"/>
          </a:xfrm>
          <a:prstGeom prst="rect">
            <a:avLst/>
          </a:prstGeom>
          <a:noFill/>
        </p:spPr>
      </p:pic>
      <p:pic>
        <p:nvPicPr>
          <p:cNvPr id="12" name="Picture 1" descr="C:\Users\Вера Витальевна\Desktop\Проект НАСТАВНИЧЕСТВО\_0j0MQpt4Ww.jpg"/>
          <p:cNvPicPr>
            <a:picLocks noChangeAspect="1" noChangeArrowheads="1"/>
          </p:cNvPicPr>
          <p:nvPr/>
        </p:nvPicPr>
        <p:blipFill>
          <a:blip r:embed="rId4" cstate="print"/>
          <a:srcRect l="331" t="12500" b="12500"/>
          <a:stretch>
            <a:fillRect/>
          </a:stretch>
        </p:blipFill>
        <p:spPr bwMode="auto">
          <a:xfrm>
            <a:off x="8100392" y="835993"/>
            <a:ext cx="869858" cy="216742"/>
          </a:xfrm>
          <a:prstGeom prst="rect">
            <a:avLst/>
          </a:prstGeom>
          <a:noFill/>
        </p:spPr>
      </p:pic>
      <p:sp>
        <p:nvSpPr>
          <p:cNvPr id="11" name="Подзаголовок 2"/>
          <p:cNvSpPr txBox="1">
            <a:spLocks/>
          </p:cNvSpPr>
          <p:nvPr/>
        </p:nvSpPr>
        <p:spPr>
          <a:xfrm>
            <a:off x="179512" y="1052736"/>
            <a:ext cx="8964488" cy="10801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Приобретение профессиональных навыков </a:t>
            </a:r>
          </a:p>
          <a:p>
            <a:pPr algn="ctr"/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закрепление в профессии. Учитель</a:t>
            </a:r>
            <a:endParaRPr lang="ru-RU" sz="3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84" name="Picture 12" descr="G:\Фестиваль 08.02.23Наставничество\Новая папка (7)\CCI_000035.jpg"/>
          <p:cNvPicPr>
            <a:picLocks noChangeAspect="1" noChangeArrowheads="1"/>
          </p:cNvPicPr>
          <p:nvPr/>
        </p:nvPicPr>
        <p:blipFill>
          <a:blip r:embed="rId5" cstate="print"/>
          <a:srcRect l="3260" t="1182" r="2321" b="3096"/>
          <a:stretch>
            <a:fillRect/>
          </a:stretch>
        </p:blipFill>
        <p:spPr bwMode="auto">
          <a:xfrm>
            <a:off x="107504" y="2132856"/>
            <a:ext cx="3186132" cy="4608512"/>
          </a:xfrm>
          <a:prstGeom prst="rect">
            <a:avLst/>
          </a:prstGeom>
          <a:noFill/>
        </p:spPr>
      </p:pic>
      <p:pic>
        <p:nvPicPr>
          <p:cNvPr id="3088" name="Picture 16" descr="G:\Фестиваль 08.02.23Наставничество\Новая папка (7)\CCI_000039.jpg"/>
          <p:cNvPicPr>
            <a:picLocks noChangeAspect="1" noChangeArrowheads="1"/>
          </p:cNvPicPr>
          <p:nvPr/>
        </p:nvPicPr>
        <p:blipFill>
          <a:blip r:embed="rId6" cstate="print">
            <a:lum bright="-20000" contrast="10000"/>
          </a:blip>
          <a:srcRect l="8562" r="2966" b="17991"/>
          <a:stretch>
            <a:fillRect/>
          </a:stretch>
        </p:blipFill>
        <p:spPr bwMode="auto">
          <a:xfrm>
            <a:off x="2987824" y="3717032"/>
            <a:ext cx="2088232" cy="295232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pic>
        <p:nvPicPr>
          <p:cNvPr id="3086" name="Picture 14" descr="G:\Фестиваль 08.02.23Наставничество\Новая папка (7)\CCI_000037.jpg"/>
          <p:cNvPicPr>
            <a:picLocks noChangeAspect="1" noChangeArrowheads="1"/>
          </p:cNvPicPr>
          <p:nvPr/>
        </p:nvPicPr>
        <p:blipFill>
          <a:blip r:embed="rId7" cstate="print">
            <a:lum bright="-20000" contrast="10000"/>
          </a:blip>
          <a:srcRect l="10056" t="4698" b="8381"/>
          <a:stretch>
            <a:fillRect/>
          </a:stretch>
        </p:blipFill>
        <p:spPr bwMode="auto">
          <a:xfrm>
            <a:off x="4355976" y="2276872"/>
            <a:ext cx="1932270" cy="2664296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pic>
        <p:nvPicPr>
          <p:cNvPr id="3087" name="Picture 15" descr="G:\Фестиваль 08.02.23Наставничество\Новая папка (7)\CCI_000038.jpg"/>
          <p:cNvPicPr>
            <a:picLocks noChangeAspect="1" noChangeArrowheads="1"/>
          </p:cNvPicPr>
          <p:nvPr/>
        </p:nvPicPr>
        <p:blipFill>
          <a:blip r:embed="rId8" cstate="print">
            <a:lum bright="-20000" contrast="10000"/>
          </a:blip>
          <a:srcRect l="8562" t="2000" r="5820" b="13990"/>
          <a:stretch>
            <a:fillRect/>
          </a:stretch>
        </p:blipFill>
        <p:spPr bwMode="auto">
          <a:xfrm>
            <a:off x="5724128" y="3717032"/>
            <a:ext cx="2057371" cy="295232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pic>
        <p:nvPicPr>
          <p:cNvPr id="3085" name="Picture 13" descr="G:\Фестиваль 08.02.23Наставничество\Новая папка (7)\CCI_000036.jpg"/>
          <p:cNvPicPr>
            <a:picLocks noChangeAspect="1" noChangeArrowheads="1"/>
          </p:cNvPicPr>
          <p:nvPr/>
        </p:nvPicPr>
        <p:blipFill>
          <a:blip r:embed="rId9" cstate="print"/>
          <a:srcRect l="5708" t="6000" r="2966" b="11990"/>
          <a:stretch>
            <a:fillRect/>
          </a:stretch>
        </p:blipFill>
        <p:spPr bwMode="auto">
          <a:xfrm>
            <a:off x="6948264" y="2276872"/>
            <a:ext cx="2016224" cy="25832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318163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G:\Фестиваль 08.02.23Наставничество\Новая папка (6)\CCI_0000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0232" y="3501008"/>
            <a:ext cx="2170233" cy="3096344"/>
          </a:xfrm>
          <a:prstGeom prst="rect">
            <a:avLst/>
          </a:prstGeom>
          <a:noFill/>
        </p:spPr>
      </p:pic>
      <p:pic>
        <p:nvPicPr>
          <p:cNvPr id="3079" name="Picture 7" descr="G:\Фестиваль 08.02.23Наставничество\Новая папка (6)\CCI_0000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3573016"/>
            <a:ext cx="2232248" cy="3184995"/>
          </a:xfrm>
          <a:prstGeom prst="rect">
            <a:avLst/>
          </a:prstGeom>
          <a:noFill/>
        </p:spPr>
      </p:pic>
      <p:pic>
        <p:nvPicPr>
          <p:cNvPr id="3078" name="Picture 6" descr="G:\Фестиваль 08.02.23Наставничество\Новая папка (6)\CCI_0000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3573016"/>
            <a:ext cx="2220301" cy="3167952"/>
          </a:xfrm>
          <a:prstGeom prst="rect">
            <a:avLst/>
          </a:prstGeom>
          <a:noFill/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3" name="Рисунок 12"/>
          <p:cNvPicPr/>
          <p:nvPr/>
        </p:nvPicPr>
        <p:blipFill rotWithShape="1">
          <a:blip r:embed="rId5" cstate="email"/>
          <a:srcRect b="7779"/>
          <a:stretch/>
        </p:blipFill>
        <p:spPr>
          <a:xfrm>
            <a:off x="323528" y="188640"/>
            <a:ext cx="8712968" cy="936104"/>
          </a:xfrm>
          <a:prstGeom prst="rect">
            <a:avLst/>
          </a:prstGeom>
        </p:spPr>
      </p:pic>
      <p:pic>
        <p:nvPicPr>
          <p:cNvPr id="1026" name="Picture 2" descr="C:\Users\Вера Витальевна\Desktop\Проект НАСТАВНИЧЕСТВО\imeni-2.jpg"/>
          <p:cNvPicPr>
            <a:picLocks noChangeAspect="1" noChangeArrowheads="1"/>
          </p:cNvPicPr>
          <p:nvPr/>
        </p:nvPicPr>
        <p:blipFill>
          <a:blip r:embed="rId6" cstate="print"/>
          <a:srcRect l="52925" t="9746" r="3378" b="12034"/>
          <a:stretch>
            <a:fillRect/>
          </a:stretch>
        </p:blipFill>
        <p:spPr bwMode="auto">
          <a:xfrm>
            <a:off x="7380312" y="188640"/>
            <a:ext cx="1096737" cy="891099"/>
          </a:xfrm>
          <a:prstGeom prst="rect">
            <a:avLst/>
          </a:prstGeom>
          <a:noFill/>
        </p:spPr>
      </p:pic>
      <p:pic>
        <p:nvPicPr>
          <p:cNvPr id="12" name="Picture 1" descr="C:\Users\Вера Витальевна\Desktop\Проект НАСТАВНИЧЕСТВО\_0j0MQpt4Ww.jpg"/>
          <p:cNvPicPr>
            <a:picLocks noChangeAspect="1" noChangeArrowheads="1"/>
          </p:cNvPicPr>
          <p:nvPr/>
        </p:nvPicPr>
        <p:blipFill>
          <a:blip r:embed="rId7" cstate="print"/>
          <a:srcRect l="331" t="12500" b="12500"/>
          <a:stretch>
            <a:fillRect/>
          </a:stretch>
        </p:blipFill>
        <p:spPr bwMode="auto">
          <a:xfrm>
            <a:off x="8100392" y="835993"/>
            <a:ext cx="869858" cy="216742"/>
          </a:xfrm>
          <a:prstGeom prst="rect">
            <a:avLst/>
          </a:prstGeom>
          <a:noFill/>
        </p:spPr>
      </p:pic>
      <p:sp>
        <p:nvSpPr>
          <p:cNvPr id="11" name="Подзаголовок 2"/>
          <p:cNvSpPr txBox="1">
            <a:spLocks/>
          </p:cNvSpPr>
          <p:nvPr/>
        </p:nvSpPr>
        <p:spPr>
          <a:xfrm>
            <a:off x="0" y="1268760"/>
            <a:ext cx="9144000" cy="7200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00"/>
              </a:lnSpc>
            </a:pP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Приобретение профессиональных навыков </a:t>
            </a:r>
          </a:p>
          <a:p>
            <a:pPr algn="ctr">
              <a:lnSpc>
                <a:spcPts val="2000"/>
              </a:lnSpc>
            </a:pP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закрепление в профессии. </a:t>
            </a:r>
          </a:p>
          <a:p>
            <a:pPr algn="ctr">
              <a:lnSpc>
                <a:spcPts val="2000"/>
              </a:lnSpc>
            </a:pP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Классный руководитель</a:t>
            </a:r>
            <a:endParaRPr lang="ru-RU" sz="3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81" name="Picture 9" descr="G:\Фестиваль 08.02.23Наставничество\Новая папка (6)\CCI_000032.jpg"/>
          <p:cNvPicPr>
            <a:picLocks noChangeAspect="1" noChangeArrowheads="1"/>
          </p:cNvPicPr>
          <p:nvPr/>
        </p:nvPicPr>
        <p:blipFill>
          <a:blip r:embed="rId8" cstate="print"/>
          <a:srcRect b="4541"/>
          <a:stretch>
            <a:fillRect/>
          </a:stretch>
        </p:blipFill>
        <p:spPr bwMode="auto">
          <a:xfrm>
            <a:off x="554150" y="2420888"/>
            <a:ext cx="1929618" cy="2628033"/>
          </a:xfrm>
          <a:prstGeom prst="rect">
            <a:avLst/>
          </a:prstGeom>
          <a:noFill/>
        </p:spPr>
      </p:pic>
      <p:pic>
        <p:nvPicPr>
          <p:cNvPr id="3082" name="Picture 10" descr="G:\Фестиваль 08.02.23Наставничество\Новая папка (6)\CCI_00003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27268" y="2420888"/>
            <a:ext cx="1864812" cy="2660590"/>
          </a:xfrm>
          <a:prstGeom prst="rect">
            <a:avLst/>
          </a:prstGeom>
          <a:noFill/>
        </p:spPr>
      </p:pic>
      <p:pic>
        <p:nvPicPr>
          <p:cNvPr id="3083" name="Picture 11" descr="G:\Фестиваль 08.02.23Наставничество\Новая папка (6)\CCI_000034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358046" y="2492896"/>
            <a:ext cx="1814353" cy="25887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318163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3" name="Рисунок 12"/>
          <p:cNvPicPr/>
          <p:nvPr/>
        </p:nvPicPr>
        <p:blipFill rotWithShape="1">
          <a:blip r:embed="rId2" cstate="email"/>
          <a:srcRect b="7779"/>
          <a:stretch/>
        </p:blipFill>
        <p:spPr>
          <a:xfrm>
            <a:off x="323528" y="188640"/>
            <a:ext cx="8712968" cy="936104"/>
          </a:xfrm>
          <a:prstGeom prst="rect">
            <a:avLst/>
          </a:prstGeom>
        </p:spPr>
      </p:pic>
      <p:pic>
        <p:nvPicPr>
          <p:cNvPr id="1026" name="Picture 2" descr="C:\Users\Вера Витальевна\Desktop\Проект НАСТАВНИЧЕСТВО\imeni-2.jpg"/>
          <p:cNvPicPr>
            <a:picLocks noChangeAspect="1" noChangeArrowheads="1"/>
          </p:cNvPicPr>
          <p:nvPr/>
        </p:nvPicPr>
        <p:blipFill>
          <a:blip r:embed="rId3" cstate="print"/>
          <a:srcRect l="52925" t="9746" r="3378" b="12034"/>
          <a:stretch>
            <a:fillRect/>
          </a:stretch>
        </p:blipFill>
        <p:spPr bwMode="auto">
          <a:xfrm>
            <a:off x="7380312" y="188640"/>
            <a:ext cx="1096737" cy="891099"/>
          </a:xfrm>
          <a:prstGeom prst="rect">
            <a:avLst/>
          </a:prstGeom>
          <a:noFill/>
        </p:spPr>
      </p:pic>
      <p:pic>
        <p:nvPicPr>
          <p:cNvPr id="12" name="Picture 1" descr="C:\Users\Вера Витальевна\Desktop\Проект НАСТАВНИЧЕСТВО\_0j0MQpt4Ww.jpg"/>
          <p:cNvPicPr>
            <a:picLocks noChangeAspect="1" noChangeArrowheads="1"/>
          </p:cNvPicPr>
          <p:nvPr/>
        </p:nvPicPr>
        <p:blipFill>
          <a:blip r:embed="rId4" cstate="print"/>
          <a:srcRect l="331" t="12500" b="12500"/>
          <a:stretch>
            <a:fillRect/>
          </a:stretch>
        </p:blipFill>
        <p:spPr bwMode="auto">
          <a:xfrm>
            <a:off x="8100392" y="835993"/>
            <a:ext cx="869858" cy="216742"/>
          </a:xfrm>
          <a:prstGeom prst="rect">
            <a:avLst/>
          </a:prstGeom>
          <a:noFill/>
        </p:spPr>
      </p:pic>
      <p:sp>
        <p:nvSpPr>
          <p:cNvPr id="11" name="Подзаголовок 2"/>
          <p:cNvSpPr txBox="1">
            <a:spLocks/>
          </p:cNvSpPr>
          <p:nvPr/>
        </p:nvSpPr>
        <p:spPr>
          <a:xfrm>
            <a:off x="179512" y="1196752"/>
            <a:ext cx="8964488" cy="8640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Получение дополнительной квалификации «педагог-организатор»</a:t>
            </a:r>
            <a:endParaRPr lang="ru-RU" sz="3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G:\Фестиваль 08.02.23Наставничество\Новая папка (4)\CCI_000019.jpg"/>
          <p:cNvPicPr>
            <a:picLocks noChangeAspect="1" noChangeArrowheads="1"/>
          </p:cNvPicPr>
          <p:nvPr/>
        </p:nvPicPr>
        <p:blipFill>
          <a:blip r:embed="rId5" cstate="print">
            <a:lum bright="-20000" contrast="10000"/>
          </a:blip>
          <a:srcRect l="11416" r="2971" b="15991"/>
          <a:stretch>
            <a:fillRect/>
          </a:stretch>
        </p:blipFill>
        <p:spPr bwMode="auto">
          <a:xfrm>
            <a:off x="107504" y="2492896"/>
            <a:ext cx="2715730" cy="396044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pic>
        <p:nvPicPr>
          <p:cNvPr id="4099" name="Picture 3" descr="G:\Фестиваль 08.02.23Наставничество\Новая папка (5)\CCI_00002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2161" y="2276872"/>
            <a:ext cx="3131839" cy="2195112"/>
          </a:xfrm>
          <a:prstGeom prst="rect">
            <a:avLst/>
          </a:prstGeom>
          <a:noFill/>
        </p:spPr>
      </p:pic>
      <p:pic>
        <p:nvPicPr>
          <p:cNvPr id="4100" name="Picture 4" descr="G:\Фестиваль 08.02.23Наставничество\Новая папка (5)\CCI_000027.jpg"/>
          <p:cNvPicPr>
            <a:picLocks noChangeAspect="1" noChangeArrowheads="1"/>
          </p:cNvPicPr>
          <p:nvPr/>
        </p:nvPicPr>
        <p:blipFill>
          <a:blip r:embed="rId7" cstate="print"/>
          <a:srcRect l="2090"/>
          <a:stretch>
            <a:fillRect/>
          </a:stretch>
        </p:blipFill>
        <p:spPr bwMode="auto">
          <a:xfrm>
            <a:off x="6104817" y="4581128"/>
            <a:ext cx="3039183" cy="2124104"/>
          </a:xfrm>
          <a:prstGeom prst="rect">
            <a:avLst/>
          </a:prstGeom>
          <a:noFill/>
        </p:spPr>
      </p:pic>
      <p:pic>
        <p:nvPicPr>
          <p:cNvPr id="4101" name="Picture 5" descr="G:\Фестиваль 08.02.23Наставничество\Новая папка (5)\CCI_00002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43808" y="2276872"/>
            <a:ext cx="3132644" cy="2195676"/>
          </a:xfrm>
          <a:prstGeom prst="rect">
            <a:avLst/>
          </a:prstGeom>
          <a:noFill/>
        </p:spPr>
      </p:pic>
      <p:pic>
        <p:nvPicPr>
          <p:cNvPr id="4102" name="Picture 6" descr="G:\Фестиваль 08.02.23Наставничество\Новая папка (5)\CCI_00002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987824" y="4581128"/>
            <a:ext cx="3024336" cy="21197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318163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3" name="Рисунок 12"/>
          <p:cNvPicPr/>
          <p:nvPr/>
        </p:nvPicPr>
        <p:blipFill rotWithShape="1">
          <a:blip r:embed="rId2" cstate="email"/>
          <a:srcRect b="7779"/>
          <a:stretch/>
        </p:blipFill>
        <p:spPr>
          <a:xfrm>
            <a:off x="323528" y="188640"/>
            <a:ext cx="8712968" cy="936104"/>
          </a:xfrm>
          <a:prstGeom prst="rect">
            <a:avLst/>
          </a:prstGeom>
        </p:spPr>
      </p:pic>
      <p:pic>
        <p:nvPicPr>
          <p:cNvPr id="1026" name="Picture 2" descr="C:\Users\Вера Витальевна\Desktop\Проект НАСТАВНИЧЕСТВО\imeni-2.jpg"/>
          <p:cNvPicPr>
            <a:picLocks noChangeAspect="1" noChangeArrowheads="1"/>
          </p:cNvPicPr>
          <p:nvPr/>
        </p:nvPicPr>
        <p:blipFill>
          <a:blip r:embed="rId3" cstate="print"/>
          <a:srcRect l="52925" t="9746" r="3378" b="12034"/>
          <a:stretch>
            <a:fillRect/>
          </a:stretch>
        </p:blipFill>
        <p:spPr bwMode="auto">
          <a:xfrm>
            <a:off x="7380312" y="188640"/>
            <a:ext cx="1096737" cy="891099"/>
          </a:xfrm>
          <a:prstGeom prst="rect">
            <a:avLst/>
          </a:prstGeom>
          <a:noFill/>
        </p:spPr>
      </p:pic>
      <p:pic>
        <p:nvPicPr>
          <p:cNvPr id="12" name="Picture 1" descr="C:\Users\Вера Витальевна\Desktop\Проект НАСТАВНИЧЕСТВО\_0j0MQpt4Ww.jpg"/>
          <p:cNvPicPr>
            <a:picLocks noChangeAspect="1" noChangeArrowheads="1"/>
          </p:cNvPicPr>
          <p:nvPr/>
        </p:nvPicPr>
        <p:blipFill>
          <a:blip r:embed="rId4" cstate="print"/>
          <a:srcRect l="331" t="12500" b="12500"/>
          <a:stretch>
            <a:fillRect/>
          </a:stretch>
        </p:blipFill>
        <p:spPr bwMode="auto">
          <a:xfrm>
            <a:off x="8100392" y="835993"/>
            <a:ext cx="869858" cy="216742"/>
          </a:xfrm>
          <a:prstGeom prst="rect">
            <a:avLst/>
          </a:prstGeom>
          <a:noFill/>
        </p:spPr>
      </p:pic>
      <p:sp>
        <p:nvSpPr>
          <p:cNvPr id="11" name="Подзаголовок 2"/>
          <p:cNvSpPr txBox="1">
            <a:spLocks/>
          </p:cNvSpPr>
          <p:nvPr/>
        </p:nvSpPr>
        <p:spPr>
          <a:xfrm>
            <a:off x="0" y="1340768"/>
            <a:ext cx="9144000" cy="64807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Получение опыта инновационной деятельности</a:t>
            </a:r>
            <a:endParaRPr lang="ru-RU" sz="3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2" descr="G:\Фестиваль 08.02.23Наставничество\Новая папка (3)\CCI_000016.jpg"/>
          <p:cNvPicPr>
            <a:picLocks noChangeAspect="1" noChangeArrowheads="1"/>
          </p:cNvPicPr>
          <p:nvPr/>
        </p:nvPicPr>
        <p:blipFill>
          <a:blip r:embed="rId5" cstate="print">
            <a:lum bright="-20000" contrast="10000"/>
          </a:blip>
          <a:srcRect l="7695" r="2524" b="4710"/>
          <a:stretch>
            <a:fillRect/>
          </a:stretch>
        </p:blipFill>
        <p:spPr bwMode="auto">
          <a:xfrm>
            <a:off x="179512" y="2204864"/>
            <a:ext cx="2664296" cy="403450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pic>
        <p:nvPicPr>
          <p:cNvPr id="15" name="Picture 3" descr="G:\Фестиваль 08.02.23Наставничество\Новая папка (3)\CCI_000017.jpg"/>
          <p:cNvPicPr>
            <a:picLocks noChangeAspect="1" noChangeArrowheads="1"/>
          </p:cNvPicPr>
          <p:nvPr/>
        </p:nvPicPr>
        <p:blipFill>
          <a:blip r:embed="rId6" cstate="print">
            <a:lum bright="-20000" contrast="10000"/>
          </a:blip>
          <a:srcRect l="5109" b="3636"/>
          <a:stretch>
            <a:fillRect/>
          </a:stretch>
        </p:blipFill>
        <p:spPr bwMode="auto">
          <a:xfrm>
            <a:off x="3059832" y="2204864"/>
            <a:ext cx="2808312" cy="400692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pic>
        <p:nvPicPr>
          <p:cNvPr id="16" name="Picture 4" descr="G:\Фестиваль 08.02.23Наставничество\Новая папка (3)\CCI_000018.jpg"/>
          <p:cNvPicPr>
            <a:picLocks noChangeAspect="1" noChangeArrowheads="1"/>
          </p:cNvPicPr>
          <p:nvPr/>
        </p:nvPicPr>
        <p:blipFill>
          <a:blip r:embed="rId7" cstate="print">
            <a:lum bright="-20000" contrast="10000"/>
          </a:blip>
          <a:srcRect l="7644" t="1818" b="3636"/>
          <a:stretch>
            <a:fillRect/>
          </a:stretch>
        </p:blipFill>
        <p:spPr bwMode="auto">
          <a:xfrm>
            <a:off x="6156176" y="2204864"/>
            <a:ext cx="2808312" cy="402865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318163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3" name="Рисунок 12"/>
          <p:cNvPicPr/>
          <p:nvPr/>
        </p:nvPicPr>
        <p:blipFill rotWithShape="1">
          <a:blip r:embed="rId2" cstate="email"/>
          <a:srcRect b="7779"/>
          <a:stretch/>
        </p:blipFill>
        <p:spPr>
          <a:xfrm>
            <a:off x="323528" y="188640"/>
            <a:ext cx="8712968" cy="936104"/>
          </a:xfrm>
          <a:prstGeom prst="rect">
            <a:avLst/>
          </a:prstGeom>
        </p:spPr>
      </p:pic>
      <p:pic>
        <p:nvPicPr>
          <p:cNvPr id="1026" name="Picture 2" descr="C:\Users\Вера Витальевна\Desktop\Проект НАСТАВНИЧЕСТВО\imeni-2.jpg"/>
          <p:cNvPicPr>
            <a:picLocks noChangeAspect="1" noChangeArrowheads="1"/>
          </p:cNvPicPr>
          <p:nvPr/>
        </p:nvPicPr>
        <p:blipFill>
          <a:blip r:embed="rId3" cstate="print"/>
          <a:srcRect l="52925" t="9746" r="3378" b="12034"/>
          <a:stretch>
            <a:fillRect/>
          </a:stretch>
        </p:blipFill>
        <p:spPr bwMode="auto">
          <a:xfrm>
            <a:off x="7380312" y="188640"/>
            <a:ext cx="1096737" cy="891099"/>
          </a:xfrm>
          <a:prstGeom prst="rect">
            <a:avLst/>
          </a:prstGeom>
          <a:noFill/>
        </p:spPr>
      </p:pic>
      <p:pic>
        <p:nvPicPr>
          <p:cNvPr id="12" name="Picture 1" descr="C:\Users\Вера Витальевна\Desktop\Проект НАСТАВНИЧЕСТВО\_0j0MQpt4Ww.jpg"/>
          <p:cNvPicPr>
            <a:picLocks noChangeAspect="1" noChangeArrowheads="1"/>
          </p:cNvPicPr>
          <p:nvPr/>
        </p:nvPicPr>
        <p:blipFill>
          <a:blip r:embed="rId4" cstate="print"/>
          <a:srcRect l="331" t="12500" b="12500"/>
          <a:stretch>
            <a:fillRect/>
          </a:stretch>
        </p:blipFill>
        <p:spPr bwMode="auto">
          <a:xfrm>
            <a:off x="8100392" y="835993"/>
            <a:ext cx="869858" cy="216742"/>
          </a:xfrm>
          <a:prstGeom prst="rect">
            <a:avLst/>
          </a:prstGeom>
          <a:noFill/>
        </p:spPr>
      </p:pic>
      <p:sp>
        <p:nvSpPr>
          <p:cNvPr id="11" name="Подзаголовок 2"/>
          <p:cNvSpPr txBox="1">
            <a:spLocks/>
          </p:cNvSpPr>
          <p:nvPr/>
        </p:nvSpPr>
        <p:spPr>
          <a:xfrm>
            <a:off x="0" y="1124744"/>
            <a:ext cx="9144000" cy="64807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Проба работы в роли «наставника» </a:t>
            </a:r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0" y="1628800"/>
            <a:ext cx="9144000" cy="5760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(в парах: учитель-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ученик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ru-RU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равный-</a:t>
            </a:r>
            <a:r>
              <a:rPr lang="ru-RU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равному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2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G:\Фестиваль 08.02.23Наставничество\Новая папка\CCI_000011.jpg"/>
          <p:cNvPicPr>
            <a:picLocks noChangeAspect="1" noChangeArrowheads="1"/>
          </p:cNvPicPr>
          <p:nvPr/>
        </p:nvPicPr>
        <p:blipFill>
          <a:blip r:embed="rId5" cstate="print"/>
          <a:srcRect l="564" r="1516" b="1695"/>
          <a:stretch>
            <a:fillRect/>
          </a:stretch>
        </p:blipFill>
        <p:spPr bwMode="auto">
          <a:xfrm>
            <a:off x="107504" y="2492896"/>
            <a:ext cx="2915816" cy="4176464"/>
          </a:xfrm>
          <a:prstGeom prst="rect">
            <a:avLst/>
          </a:prstGeom>
          <a:noFill/>
        </p:spPr>
      </p:pic>
      <p:pic>
        <p:nvPicPr>
          <p:cNvPr id="5123" name="Picture 3" descr="G:\Фестиваль 08.02.23Наставничество\Новая папка\CCI_00001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31840" y="3068960"/>
            <a:ext cx="1944216" cy="2808312"/>
          </a:xfrm>
          <a:prstGeom prst="rect">
            <a:avLst/>
          </a:prstGeom>
          <a:noFill/>
        </p:spPr>
      </p:pic>
      <p:pic>
        <p:nvPicPr>
          <p:cNvPr id="5124" name="Picture 4" descr="G:\Фестиваль 08.02.23Наставничество\Новая папка\CCI_000013.jpg"/>
          <p:cNvPicPr>
            <a:picLocks noChangeAspect="1" noChangeArrowheads="1"/>
          </p:cNvPicPr>
          <p:nvPr/>
        </p:nvPicPr>
        <p:blipFill>
          <a:blip r:embed="rId7" cstate="print"/>
          <a:srcRect r="2581" b="1776"/>
          <a:stretch>
            <a:fillRect/>
          </a:stretch>
        </p:blipFill>
        <p:spPr bwMode="auto">
          <a:xfrm>
            <a:off x="5148064" y="3068960"/>
            <a:ext cx="1872208" cy="2796942"/>
          </a:xfrm>
          <a:prstGeom prst="rect">
            <a:avLst/>
          </a:prstGeom>
          <a:noFill/>
        </p:spPr>
      </p:pic>
      <p:pic>
        <p:nvPicPr>
          <p:cNvPr id="5125" name="Picture 5" descr="G:\Фестиваль 08.02.23Наставничество\Новая папка (2)\CCI_000015.jpg"/>
          <p:cNvPicPr>
            <a:picLocks noChangeAspect="1" noChangeArrowheads="1"/>
          </p:cNvPicPr>
          <p:nvPr/>
        </p:nvPicPr>
        <p:blipFill>
          <a:blip r:embed="rId8" cstate="print">
            <a:lum bright="-20000"/>
          </a:blip>
          <a:srcRect l="2373" t="51829" r="5090" b="4114"/>
          <a:stretch>
            <a:fillRect/>
          </a:stretch>
        </p:blipFill>
        <p:spPr bwMode="auto">
          <a:xfrm rot="5400000">
            <a:off x="6641976" y="3519264"/>
            <a:ext cx="2808312" cy="19077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318163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3" name="Рисунок 12"/>
          <p:cNvPicPr/>
          <p:nvPr/>
        </p:nvPicPr>
        <p:blipFill rotWithShape="1">
          <a:blip r:embed="rId2" cstate="email"/>
          <a:srcRect b="7779"/>
          <a:stretch/>
        </p:blipFill>
        <p:spPr>
          <a:xfrm>
            <a:off x="323528" y="188640"/>
            <a:ext cx="8712968" cy="936104"/>
          </a:xfrm>
          <a:prstGeom prst="rect">
            <a:avLst/>
          </a:prstGeom>
        </p:spPr>
      </p:pic>
      <p:pic>
        <p:nvPicPr>
          <p:cNvPr id="1026" name="Picture 2" descr="C:\Users\Вера Витальевна\Desktop\Проект НАСТАВНИЧЕСТВО\imeni-2.jpg"/>
          <p:cNvPicPr>
            <a:picLocks noChangeAspect="1" noChangeArrowheads="1"/>
          </p:cNvPicPr>
          <p:nvPr/>
        </p:nvPicPr>
        <p:blipFill>
          <a:blip r:embed="rId3" cstate="print"/>
          <a:srcRect l="52925" t="9746" r="3378" b="12034"/>
          <a:stretch>
            <a:fillRect/>
          </a:stretch>
        </p:blipFill>
        <p:spPr bwMode="auto">
          <a:xfrm>
            <a:off x="7380312" y="188640"/>
            <a:ext cx="1096737" cy="891099"/>
          </a:xfrm>
          <a:prstGeom prst="rect">
            <a:avLst/>
          </a:prstGeom>
          <a:noFill/>
        </p:spPr>
      </p:pic>
      <p:pic>
        <p:nvPicPr>
          <p:cNvPr id="12" name="Picture 1" descr="C:\Users\Вера Витальевна\Desktop\Проект НАСТАВНИЧЕСТВО\_0j0MQpt4Ww.jpg"/>
          <p:cNvPicPr>
            <a:picLocks noChangeAspect="1" noChangeArrowheads="1"/>
          </p:cNvPicPr>
          <p:nvPr/>
        </p:nvPicPr>
        <p:blipFill>
          <a:blip r:embed="rId4" cstate="print"/>
          <a:srcRect l="331" t="12500" b="12500"/>
          <a:stretch>
            <a:fillRect/>
          </a:stretch>
        </p:blipFill>
        <p:spPr bwMode="auto">
          <a:xfrm>
            <a:off x="8100392" y="835993"/>
            <a:ext cx="869858" cy="216742"/>
          </a:xfrm>
          <a:prstGeom prst="rect">
            <a:avLst/>
          </a:prstGeom>
          <a:noFill/>
        </p:spPr>
      </p:pic>
      <p:sp>
        <p:nvSpPr>
          <p:cNvPr id="11" name="Подзаголовок 2"/>
          <p:cNvSpPr txBox="1">
            <a:spLocks/>
          </p:cNvSpPr>
          <p:nvPr/>
        </p:nvSpPr>
        <p:spPr>
          <a:xfrm>
            <a:off x="0" y="1124744"/>
            <a:ext cx="9144000" cy="11521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Результативность школьной методической службы по работе с молодыми педагогами</a:t>
            </a:r>
            <a:endParaRPr lang="ru-RU" sz="32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4" name="Диаграмма 13"/>
          <p:cNvGraphicFramePr/>
          <p:nvPr/>
        </p:nvGraphicFramePr>
        <p:xfrm>
          <a:off x="395536" y="2348880"/>
          <a:ext cx="8568952" cy="4104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318163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503040" y="1484784"/>
            <a:ext cx="8640960" cy="122413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Нормативно-правовая база наставничества обучающихся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/>
          <p:cNvPicPr/>
          <p:nvPr/>
        </p:nvPicPr>
        <p:blipFill rotWithShape="1">
          <a:blip r:embed="rId2" cstate="email"/>
          <a:srcRect b="7779"/>
          <a:stretch/>
        </p:blipFill>
        <p:spPr>
          <a:xfrm>
            <a:off x="179512" y="116632"/>
            <a:ext cx="8964488" cy="1008112"/>
          </a:xfrm>
          <a:prstGeom prst="rect">
            <a:avLst/>
          </a:prstGeom>
        </p:spPr>
      </p:pic>
      <p:pic>
        <p:nvPicPr>
          <p:cNvPr id="7" name="Picture 2" descr="C:\Users\Вера Витальевна\Desktop\Проект НАСТАВНИЧЕСТВО\imeni-2.jpg"/>
          <p:cNvPicPr>
            <a:picLocks noChangeAspect="1" noChangeArrowheads="1"/>
          </p:cNvPicPr>
          <p:nvPr/>
        </p:nvPicPr>
        <p:blipFill>
          <a:blip r:embed="rId3" cstate="print"/>
          <a:srcRect l="52925" t="9746" r="3378" b="12034"/>
          <a:stretch>
            <a:fillRect/>
          </a:stretch>
        </p:blipFill>
        <p:spPr bwMode="auto">
          <a:xfrm>
            <a:off x="7507711" y="116632"/>
            <a:ext cx="1240753" cy="1008112"/>
          </a:xfrm>
          <a:prstGeom prst="rect">
            <a:avLst/>
          </a:prstGeom>
          <a:noFill/>
        </p:spPr>
      </p:pic>
      <p:pic>
        <p:nvPicPr>
          <p:cNvPr id="2052" name="Picture 4" descr="C:\Users\Вера Витальевна\Downloads\2023-01-24_16-21-28.pn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19453" t="30861" r="7998" b="35728"/>
          <a:stretch>
            <a:fillRect/>
          </a:stretch>
        </p:blipFill>
        <p:spPr bwMode="auto">
          <a:xfrm>
            <a:off x="467544" y="2852936"/>
            <a:ext cx="8208911" cy="3024336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  <p:pic>
        <p:nvPicPr>
          <p:cNvPr id="14" name="Picture 1" descr="C:\Users\Вера Витальевна\Desktop\Проект НАСТАВНИЧЕСТВО\_0j0MQpt4Ww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08304" y="6093296"/>
            <a:ext cx="1580406" cy="5233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318163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3" name="Рисунок 12"/>
          <p:cNvPicPr/>
          <p:nvPr/>
        </p:nvPicPr>
        <p:blipFill rotWithShape="1">
          <a:blip r:embed="rId2" cstate="email"/>
          <a:srcRect b="7779"/>
          <a:stretch/>
        </p:blipFill>
        <p:spPr>
          <a:xfrm>
            <a:off x="179512" y="116632"/>
            <a:ext cx="8964488" cy="1008112"/>
          </a:xfrm>
          <a:prstGeom prst="rect">
            <a:avLst/>
          </a:prstGeom>
        </p:spPr>
      </p:pic>
      <p:pic>
        <p:nvPicPr>
          <p:cNvPr id="7" name="Picture 2" descr="C:\Users\Вера Витальевна\Desktop\Проект НАСТАВНИЧЕСТВО\imeni-2.jpg"/>
          <p:cNvPicPr>
            <a:picLocks noChangeAspect="1" noChangeArrowheads="1"/>
          </p:cNvPicPr>
          <p:nvPr/>
        </p:nvPicPr>
        <p:blipFill>
          <a:blip r:embed="rId3" cstate="print"/>
          <a:srcRect l="52925" t="9746" r="3378" b="12034"/>
          <a:stretch>
            <a:fillRect/>
          </a:stretch>
        </p:blipFill>
        <p:spPr bwMode="auto">
          <a:xfrm>
            <a:off x="7507711" y="116632"/>
            <a:ext cx="1240753" cy="1008112"/>
          </a:xfrm>
          <a:prstGeom prst="rect">
            <a:avLst/>
          </a:prstGeom>
          <a:noFill/>
        </p:spPr>
      </p:pic>
      <p:pic>
        <p:nvPicPr>
          <p:cNvPr id="3074" name="Picture 2" descr="C:\Users\Вера Витальевна\Downloads\2023-01-24_16-23-38.png"/>
          <p:cNvPicPr>
            <a:picLocks noChangeAspect="1" noChangeArrowheads="1"/>
          </p:cNvPicPr>
          <p:nvPr/>
        </p:nvPicPr>
        <p:blipFill>
          <a:blip r:embed="rId4" cstate="print"/>
          <a:srcRect l="19695" t="15223" r="9243" b="42854"/>
          <a:stretch>
            <a:fillRect/>
          </a:stretch>
        </p:blipFill>
        <p:spPr bwMode="auto">
          <a:xfrm>
            <a:off x="0" y="1700808"/>
            <a:ext cx="8928992" cy="4464496"/>
          </a:xfrm>
          <a:prstGeom prst="rect">
            <a:avLst/>
          </a:prstGeom>
          <a:noFill/>
        </p:spPr>
      </p:pic>
      <p:sp>
        <p:nvSpPr>
          <p:cNvPr id="10" name="Подзаголовок 2"/>
          <p:cNvSpPr txBox="1">
            <a:spLocks/>
          </p:cNvSpPr>
          <p:nvPr/>
        </p:nvSpPr>
        <p:spPr>
          <a:xfrm>
            <a:off x="251520" y="1124744"/>
            <a:ext cx="8640960" cy="4320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Задачи внедрения целевой модели наставничества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" descr="C:\Users\Вера Витальевна\Desktop\Проект НАСТАВНИЧЕСТВО\_0j0MQpt4Ww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08304" y="6093296"/>
            <a:ext cx="1580406" cy="5233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318163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3" name="Рисунок 12"/>
          <p:cNvPicPr/>
          <p:nvPr/>
        </p:nvPicPr>
        <p:blipFill rotWithShape="1">
          <a:blip r:embed="rId2" cstate="email"/>
          <a:srcRect b="7779"/>
          <a:stretch/>
        </p:blipFill>
        <p:spPr>
          <a:xfrm>
            <a:off x="467544" y="116632"/>
            <a:ext cx="8352928" cy="864096"/>
          </a:xfrm>
          <a:prstGeom prst="rect">
            <a:avLst/>
          </a:prstGeom>
        </p:spPr>
      </p:pic>
      <p:pic>
        <p:nvPicPr>
          <p:cNvPr id="7" name="Picture 2" descr="C:\Users\Вера Витальевна\Desktop\Проект НАСТАВНИЧЕСТВО\imeni-2.jpg"/>
          <p:cNvPicPr>
            <a:picLocks noChangeAspect="1" noChangeArrowheads="1"/>
          </p:cNvPicPr>
          <p:nvPr/>
        </p:nvPicPr>
        <p:blipFill>
          <a:blip r:embed="rId3" cstate="print"/>
          <a:srcRect l="52925" t="9746" r="3378" b="12034"/>
          <a:stretch>
            <a:fillRect/>
          </a:stretch>
        </p:blipFill>
        <p:spPr bwMode="auto">
          <a:xfrm>
            <a:off x="7020272" y="116632"/>
            <a:ext cx="1024729" cy="832592"/>
          </a:xfrm>
          <a:prstGeom prst="rect">
            <a:avLst/>
          </a:prstGeom>
          <a:noFill/>
        </p:spPr>
      </p:pic>
      <p:pic>
        <p:nvPicPr>
          <p:cNvPr id="22530" name="Picture 2" descr="C:\Users\Вера Витальевна\Desktop\Проект НАСТАВНИЧЕСТВО\image001.png"/>
          <p:cNvPicPr>
            <a:picLocks noChangeAspect="1" noChangeArrowheads="1"/>
          </p:cNvPicPr>
          <p:nvPr/>
        </p:nvPicPr>
        <p:blipFill>
          <a:blip r:embed="rId4" cstate="print"/>
          <a:srcRect l="2932" t="2745" r="1280" b="954"/>
          <a:stretch>
            <a:fillRect/>
          </a:stretch>
        </p:blipFill>
        <p:spPr bwMode="auto">
          <a:xfrm>
            <a:off x="179512" y="1052736"/>
            <a:ext cx="8712968" cy="5805264"/>
          </a:xfrm>
          <a:prstGeom prst="rect">
            <a:avLst/>
          </a:prstGeom>
          <a:noFill/>
        </p:spPr>
      </p:pic>
      <p:pic>
        <p:nvPicPr>
          <p:cNvPr id="10" name="Picture 1" descr="C:\Users\Вера Витальевна\Desktop\Проект НАСТАВНИЧЕСТВО\_0j0MQpt4Ww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088" y="1484784"/>
            <a:ext cx="1580406" cy="5233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318163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323528" y="1340768"/>
            <a:ext cx="8640960" cy="4320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Национальные проекты России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/>
          <p:cNvPicPr/>
          <p:nvPr/>
        </p:nvPicPr>
        <p:blipFill rotWithShape="1">
          <a:blip r:embed="rId2" cstate="email"/>
          <a:srcRect b="7779"/>
          <a:stretch/>
        </p:blipFill>
        <p:spPr>
          <a:xfrm>
            <a:off x="179512" y="116632"/>
            <a:ext cx="8964488" cy="1008112"/>
          </a:xfrm>
          <a:prstGeom prst="rect">
            <a:avLst/>
          </a:prstGeom>
        </p:spPr>
      </p:pic>
      <p:pic>
        <p:nvPicPr>
          <p:cNvPr id="1026" name="Picture 2" descr="C:\Users\Вера Витальевна\Desktop\Проект НАСТАВНИЧЕСТВО\imeni-2.jpg"/>
          <p:cNvPicPr>
            <a:picLocks noChangeAspect="1" noChangeArrowheads="1"/>
          </p:cNvPicPr>
          <p:nvPr/>
        </p:nvPicPr>
        <p:blipFill>
          <a:blip r:embed="rId3" cstate="print"/>
          <a:srcRect l="52925" t="9746" r="3378" b="12034"/>
          <a:stretch>
            <a:fillRect/>
          </a:stretch>
        </p:blipFill>
        <p:spPr bwMode="auto">
          <a:xfrm>
            <a:off x="7507711" y="116632"/>
            <a:ext cx="1240753" cy="1008112"/>
          </a:xfrm>
          <a:prstGeom prst="rect">
            <a:avLst/>
          </a:prstGeom>
          <a:noFill/>
        </p:spPr>
      </p:pic>
      <p:pic>
        <p:nvPicPr>
          <p:cNvPr id="1027" name="Picture 3" descr="C:\Users\Вера Витальевна\Desktop\Проект НАСТАВНИЧЕСТВО\contschoo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2564904"/>
            <a:ext cx="4468360" cy="3096344"/>
          </a:xfrm>
          <a:prstGeom prst="rect">
            <a:avLst/>
          </a:prstGeom>
          <a:noFill/>
        </p:spPr>
      </p:pic>
      <p:pic>
        <p:nvPicPr>
          <p:cNvPr id="1029" name="Picture 5" descr="C:\Users\Вера Витальевна\Desktop\Проект НАСТАВНИЧЕСТВО\успех 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2" y="2420888"/>
            <a:ext cx="3085139" cy="3187976"/>
          </a:xfrm>
          <a:prstGeom prst="rect">
            <a:avLst/>
          </a:prstGeom>
          <a:noFill/>
        </p:spPr>
      </p:pic>
      <p:pic>
        <p:nvPicPr>
          <p:cNvPr id="12" name="Picture 1" descr="C:\Users\Вера Витальевна\Desktop\Проект НАСТАВНИЧЕСТВО\_0j0MQpt4Ww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08304" y="6093296"/>
            <a:ext cx="1580406" cy="5233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318163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Вера Витальевна\Downloads\2023-01-25_07-37-41.png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rcRect l="7854" t="18920" r="5781" b="8738"/>
          <a:stretch>
            <a:fillRect/>
          </a:stretch>
        </p:blipFill>
        <p:spPr bwMode="auto">
          <a:xfrm>
            <a:off x="971600" y="1412776"/>
            <a:ext cx="7560840" cy="5066542"/>
          </a:xfrm>
          <a:prstGeom prst="rect">
            <a:avLst/>
          </a:prstGeom>
          <a:noFill/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3" name="Рисунок 12"/>
          <p:cNvPicPr/>
          <p:nvPr/>
        </p:nvPicPr>
        <p:blipFill rotWithShape="1">
          <a:blip r:embed="rId3" cstate="email"/>
          <a:srcRect b="7779"/>
          <a:stretch/>
        </p:blipFill>
        <p:spPr>
          <a:xfrm>
            <a:off x="467544" y="116632"/>
            <a:ext cx="8352928" cy="864096"/>
          </a:xfrm>
          <a:prstGeom prst="rect">
            <a:avLst/>
          </a:prstGeom>
        </p:spPr>
      </p:pic>
      <p:pic>
        <p:nvPicPr>
          <p:cNvPr id="7" name="Picture 2" descr="C:\Users\Вера Витальевна\Desktop\Проект НАСТАВНИЧЕСТВО\imeni-2.jpg"/>
          <p:cNvPicPr>
            <a:picLocks noChangeAspect="1" noChangeArrowheads="1"/>
          </p:cNvPicPr>
          <p:nvPr/>
        </p:nvPicPr>
        <p:blipFill>
          <a:blip r:embed="rId4" cstate="print"/>
          <a:srcRect l="52925" t="9746" r="3378" b="12034"/>
          <a:stretch>
            <a:fillRect/>
          </a:stretch>
        </p:blipFill>
        <p:spPr bwMode="auto">
          <a:xfrm>
            <a:off x="7020272" y="116632"/>
            <a:ext cx="1024729" cy="832592"/>
          </a:xfrm>
          <a:prstGeom prst="rect">
            <a:avLst/>
          </a:prstGeom>
          <a:noFill/>
        </p:spPr>
      </p:pic>
      <p:pic>
        <p:nvPicPr>
          <p:cNvPr id="10" name="Picture 1" descr="C:\Users\Вера Витальевна\Desktop\Проект НАСТАВНИЧЕСТВО\_0j0MQpt4Ww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52320" y="6165304"/>
            <a:ext cx="1580406" cy="5233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318163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3" name="Рисунок 12"/>
          <p:cNvPicPr/>
          <p:nvPr/>
        </p:nvPicPr>
        <p:blipFill rotWithShape="1">
          <a:blip r:embed="rId2" cstate="email"/>
          <a:srcRect b="7779"/>
          <a:stretch/>
        </p:blipFill>
        <p:spPr>
          <a:xfrm>
            <a:off x="467544" y="116632"/>
            <a:ext cx="8352928" cy="864096"/>
          </a:xfrm>
          <a:prstGeom prst="rect">
            <a:avLst/>
          </a:prstGeom>
        </p:spPr>
      </p:pic>
      <p:pic>
        <p:nvPicPr>
          <p:cNvPr id="7" name="Picture 2" descr="C:\Users\Вера Витальевна\Desktop\Проект НАСТАВНИЧЕСТВО\imeni-2.jpg"/>
          <p:cNvPicPr>
            <a:picLocks noChangeAspect="1" noChangeArrowheads="1"/>
          </p:cNvPicPr>
          <p:nvPr/>
        </p:nvPicPr>
        <p:blipFill>
          <a:blip r:embed="rId3" cstate="print"/>
          <a:srcRect l="52925" t="9746" r="3378" b="12034"/>
          <a:stretch>
            <a:fillRect/>
          </a:stretch>
        </p:blipFill>
        <p:spPr bwMode="auto">
          <a:xfrm>
            <a:off x="7020272" y="116632"/>
            <a:ext cx="1024729" cy="832592"/>
          </a:xfrm>
          <a:prstGeom prst="rect">
            <a:avLst/>
          </a:prstGeom>
          <a:noFill/>
        </p:spPr>
      </p:pic>
      <p:pic>
        <p:nvPicPr>
          <p:cNvPr id="1026" name="Picture 2" descr="C:\Users\Вера Витальевна\Downloads\2023-01-25_07-34-13.png"/>
          <p:cNvPicPr>
            <a:picLocks noChangeAspect="1" noChangeArrowheads="1"/>
          </p:cNvPicPr>
          <p:nvPr/>
        </p:nvPicPr>
        <p:blipFill>
          <a:blip r:embed="rId4" cstate="print">
            <a:lum bright="-10000"/>
          </a:blip>
          <a:srcRect l="11206" t="20233" r="7862" b="14399"/>
          <a:stretch>
            <a:fillRect/>
          </a:stretch>
        </p:blipFill>
        <p:spPr bwMode="auto">
          <a:xfrm>
            <a:off x="251520" y="1196752"/>
            <a:ext cx="5572048" cy="3600400"/>
          </a:xfrm>
          <a:prstGeom prst="rect">
            <a:avLst/>
          </a:prstGeom>
          <a:noFill/>
        </p:spPr>
      </p:pic>
      <p:pic>
        <p:nvPicPr>
          <p:cNvPr id="1027" name="Picture 3" descr="C:\Users\Вера Витальевна\Downloads\2023-01-25_07-35-26.png"/>
          <p:cNvPicPr>
            <a:picLocks noChangeAspect="1" noChangeArrowheads="1"/>
          </p:cNvPicPr>
          <p:nvPr/>
        </p:nvPicPr>
        <p:blipFill>
          <a:blip r:embed="rId5" cstate="print">
            <a:lum bright="-10000"/>
          </a:blip>
          <a:srcRect l="12832" t="20816" r="13028" b="10686"/>
          <a:stretch>
            <a:fillRect/>
          </a:stretch>
        </p:blipFill>
        <p:spPr bwMode="auto">
          <a:xfrm>
            <a:off x="4067944" y="2708920"/>
            <a:ext cx="4968552" cy="3672408"/>
          </a:xfrm>
          <a:prstGeom prst="rect">
            <a:avLst/>
          </a:prstGeom>
          <a:noFill/>
        </p:spPr>
      </p:pic>
      <p:pic>
        <p:nvPicPr>
          <p:cNvPr id="10" name="Picture 1" descr="C:\Users\Вера Витальевна\Desktop\Проект НАСТАВНИЧЕСТВО\_0j0MQpt4Ww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52320" y="6165304"/>
            <a:ext cx="1580406" cy="523313"/>
          </a:xfrm>
          <a:prstGeom prst="rect">
            <a:avLst/>
          </a:prstGeom>
          <a:noFill/>
        </p:spPr>
      </p:pic>
      <p:pic>
        <p:nvPicPr>
          <p:cNvPr id="4098" name="Picture 2" descr="C:\Users\Вера Витальевна\Desktop\Проект НАСТАВНИЧЕСТВО\Фото видео\IMG-20230323-WA0005.jpg"/>
          <p:cNvPicPr>
            <a:picLocks noChangeAspect="1" noChangeArrowheads="1"/>
          </p:cNvPicPr>
          <p:nvPr/>
        </p:nvPicPr>
        <p:blipFill>
          <a:blip r:embed="rId7" cstate="print"/>
          <a:srcRect r="22438"/>
          <a:stretch>
            <a:fillRect/>
          </a:stretch>
        </p:blipFill>
        <p:spPr bwMode="auto">
          <a:xfrm>
            <a:off x="827584" y="4797152"/>
            <a:ext cx="2376264" cy="1725720"/>
          </a:xfrm>
          <a:prstGeom prst="rect">
            <a:avLst/>
          </a:prstGeom>
          <a:noFill/>
        </p:spPr>
      </p:pic>
      <p:pic>
        <p:nvPicPr>
          <p:cNvPr id="4099" name="Picture 3" descr="C:\Users\Вера Витальевна\Desktop\Проект НАСТАВНИЧЕСТВО\Фото видео\8mTRk205w4Y.jpg"/>
          <p:cNvPicPr>
            <a:picLocks noChangeAspect="1" noChangeArrowheads="1"/>
          </p:cNvPicPr>
          <p:nvPr/>
        </p:nvPicPr>
        <p:blipFill>
          <a:blip r:embed="rId8" cstate="print"/>
          <a:srcRect l="7701" t="8129" r="12721" b="8014"/>
          <a:stretch>
            <a:fillRect/>
          </a:stretch>
        </p:blipFill>
        <p:spPr bwMode="auto">
          <a:xfrm>
            <a:off x="6588224" y="1124744"/>
            <a:ext cx="1872208" cy="14796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318163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3" name="Рисунок 12"/>
          <p:cNvPicPr/>
          <p:nvPr/>
        </p:nvPicPr>
        <p:blipFill rotWithShape="1">
          <a:blip r:embed="rId2" cstate="email"/>
          <a:srcRect b="7779"/>
          <a:stretch/>
        </p:blipFill>
        <p:spPr>
          <a:xfrm>
            <a:off x="467544" y="116632"/>
            <a:ext cx="8352928" cy="864096"/>
          </a:xfrm>
          <a:prstGeom prst="rect">
            <a:avLst/>
          </a:prstGeom>
        </p:spPr>
      </p:pic>
      <p:pic>
        <p:nvPicPr>
          <p:cNvPr id="7" name="Picture 2" descr="C:\Users\Вера Витальевна\Desktop\Проект НАСТАВНИЧЕСТВО\imeni-2.jpg"/>
          <p:cNvPicPr>
            <a:picLocks noChangeAspect="1" noChangeArrowheads="1"/>
          </p:cNvPicPr>
          <p:nvPr/>
        </p:nvPicPr>
        <p:blipFill>
          <a:blip r:embed="rId3" cstate="print"/>
          <a:srcRect l="52925" t="9746" r="3378" b="12034"/>
          <a:stretch>
            <a:fillRect/>
          </a:stretch>
        </p:blipFill>
        <p:spPr bwMode="auto">
          <a:xfrm>
            <a:off x="7020272" y="116632"/>
            <a:ext cx="1024729" cy="832592"/>
          </a:xfrm>
          <a:prstGeom prst="rect">
            <a:avLst/>
          </a:prstGeom>
          <a:noFill/>
        </p:spPr>
      </p:pic>
      <p:pic>
        <p:nvPicPr>
          <p:cNvPr id="10" name="Picture 1" descr="C:\Users\Вера Витальевна\Desktop\Проект НАСТАВНИЧЕСТВО\_0j0MQpt4Ww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5949280"/>
            <a:ext cx="1580406" cy="523313"/>
          </a:xfrm>
          <a:prstGeom prst="rect">
            <a:avLst/>
          </a:prstGeom>
          <a:noFill/>
        </p:spPr>
      </p:pic>
      <p:pic>
        <p:nvPicPr>
          <p:cNvPr id="2" name="Picture 2" descr="C:\Users\Вера Витальевна\Desktop\ЮЗОО конференция авг 2023\IMG_20230815_103312.jpg"/>
          <p:cNvPicPr>
            <a:picLocks noChangeAspect="1" noChangeArrowheads="1"/>
          </p:cNvPicPr>
          <p:nvPr/>
        </p:nvPicPr>
        <p:blipFill>
          <a:blip r:embed="rId5" cstate="print"/>
          <a:srcRect l="6601" t="17451" r="6601" b="3801"/>
          <a:stretch>
            <a:fillRect/>
          </a:stretch>
        </p:blipFill>
        <p:spPr bwMode="auto">
          <a:xfrm>
            <a:off x="179511" y="1700808"/>
            <a:ext cx="3154911" cy="3816424"/>
          </a:xfrm>
          <a:prstGeom prst="rect">
            <a:avLst/>
          </a:prstGeom>
          <a:noFill/>
        </p:spPr>
      </p:pic>
      <p:sp>
        <p:nvSpPr>
          <p:cNvPr id="9" name="Подзаголовок 2"/>
          <p:cNvSpPr txBox="1">
            <a:spLocks/>
          </p:cNvSpPr>
          <p:nvPr/>
        </p:nvSpPr>
        <p:spPr>
          <a:xfrm>
            <a:off x="251520" y="1124744"/>
            <a:ext cx="8640960" cy="4320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Рабочая документация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C:\Users\Вера Витальевна\Desktop\ЮЗОО конференция авг 2023\IMG_20230815_103420.jpg"/>
          <p:cNvPicPr>
            <a:picLocks noChangeAspect="1" noChangeArrowheads="1"/>
          </p:cNvPicPr>
          <p:nvPr/>
        </p:nvPicPr>
        <p:blipFill>
          <a:blip r:embed="rId6" cstate="print"/>
          <a:srcRect l="5915" t="7394" r="1409" b="2395"/>
          <a:stretch>
            <a:fillRect/>
          </a:stretch>
        </p:blipFill>
        <p:spPr bwMode="auto">
          <a:xfrm>
            <a:off x="2483768" y="2420888"/>
            <a:ext cx="2718597" cy="3528392"/>
          </a:xfrm>
          <a:prstGeom prst="rect">
            <a:avLst/>
          </a:prstGeom>
          <a:noFill/>
        </p:spPr>
      </p:pic>
      <p:pic>
        <p:nvPicPr>
          <p:cNvPr id="1030" name="Picture 6" descr="C:\Users\Вера Витальевна\Desktop\ЮЗОО конференция авг 2023\IMG_20230815_103559.jpg"/>
          <p:cNvPicPr>
            <a:picLocks noChangeAspect="1" noChangeArrowheads="1"/>
          </p:cNvPicPr>
          <p:nvPr/>
        </p:nvPicPr>
        <p:blipFill>
          <a:blip r:embed="rId7" cstate="print">
            <a:lum contrast="20000"/>
          </a:blip>
          <a:srcRect t="14300" r="2401"/>
          <a:stretch>
            <a:fillRect/>
          </a:stretch>
        </p:blipFill>
        <p:spPr bwMode="auto">
          <a:xfrm>
            <a:off x="5724128" y="1700808"/>
            <a:ext cx="3266373" cy="4077072"/>
          </a:xfrm>
          <a:prstGeom prst="rect">
            <a:avLst/>
          </a:prstGeom>
          <a:noFill/>
        </p:spPr>
      </p:pic>
      <p:pic>
        <p:nvPicPr>
          <p:cNvPr id="1031" name="Picture 7" descr="C:\Users\Вера Витальевна\Desktop\ЮЗОО конференция авг 2023\IMG_20230817_095114.jpg"/>
          <p:cNvPicPr>
            <a:picLocks noChangeAspect="1" noChangeArrowheads="1"/>
          </p:cNvPicPr>
          <p:nvPr/>
        </p:nvPicPr>
        <p:blipFill>
          <a:blip r:embed="rId8" cstate="print"/>
          <a:srcRect r="5376" b="14615"/>
          <a:stretch>
            <a:fillRect/>
          </a:stretch>
        </p:blipFill>
        <p:spPr bwMode="auto">
          <a:xfrm>
            <a:off x="3491880" y="3501008"/>
            <a:ext cx="2664296" cy="3205536"/>
          </a:xfrm>
          <a:prstGeom prst="rect">
            <a:avLst/>
          </a:prstGeom>
          <a:noFill/>
        </p:spPr>
      </p:pic>
      <p:pic>
        <p:nvPicPr>
          <p:cNvPr id="1032" name="Picture 8" descr="C:\Users\Вера Витальевна\Downloads\2023-08-17_10-06-48.png"/>
          <p:cNvPicPr>
            <a:picLocks noChangeAspect="1" noChangeArrowheads="1"/>
          </p:cNvPicPr>
          <p:nvPr/>
        </p:nvPicPr>
        <p:blipFill>
          <a:blip r:embed="rId9" cstate="print"/>
          <a:srcRect l="5426" t="19029" r="22218" b="17659"/>
          <a:stretch>
            <a:fillRect/>
          </a:stretch>
        </p:blipFill>
        <p:spPr bwMode="auto">
          <a:xfrm>
            <a:off x="6372200" y="4941168"/>
            <a:ext cx="2571714" cy="1800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318163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Вера Витальевна\Desktop\ЮЗОО конференция авг 2023\CCI_000097.jpg"/>
          <p:cNvPicPr>
            <a:picLocks noChangeAspect="1" noChangeArrowheads="1"/>
          </p:cNvPicPr>
          <p:nvPr/>
        </p:nvPicPr>
        <p:blipFill>
          <a:blip r:embed="rId2" cstate="print"/>
          <a:srcRect l="8832" t="7738" r="2853" b="10244"/>
          <a:stretch>
            <a:fillRect/>
          </a:stretch>
        </p:blipFill>
        <p:spPr bwMode="auto">
          <a:xfrm>
            <a:off x="6012160" y="1412776"/>
            <a:ext cx="2880320" cy="3816424"/>
          </a:xfrm>
          <a:prstGeom prst="rect">
            <a:avLst/>
          </a:prstGeom>
          <a:noFill/>
        </p:spPr>
      </p:pic>
      <p:pic>
        <p:nvPicPr>
          <p:cNvPr id="2052" name="Picture 4" descr="C:\Users\Вера Витальевна\Desktop\ЮЗОО конференция авг 2023\IMG_20230815_103455.jpg"/>
          <p:cNvPicPr>
            <a:picLocks noChangeAspect="1" noChangeArrowheads="1"/>
          </p:cNvPicPr>
          <p:nvPr/>
        </p:nvPicPr>
        <p:blipFill>
          <a:blip r:embed="rId3" cstate="print"/>
          <a:srcRect l="1963" t="8001" r="2751" b="2751"/>
          <a:stretch>
            <a:fillRect/>
          </a:stretch>
        </p:blipFill>
        <p:spPr bwMode="auto">
          <a:xfrm>
            <a:off x="179512" y="1700808"/>
            <a:ext cx="5688632" cy="3996146"/>
          </a:xfrm>
          <a:prstGeom prst="rect">
            <a:avLst/>
          </a:prstGeom>
          <a:noFill/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3" name="Рисунок 12"/>
          <p:cNvPicPr/>
          <p:nvPr/>
        </p:nvPicPr>
        <p:blipFill rotWithShape="1">
          <a:blip r:embed="rId4" cstate="email"/>
          <a:srcRect b="7779"/>
          <a:stretch/>
        </p:blipFill>
        <p:spPr>
          <a:xfrm>
            <a:off x="467544" y="116632"/>
            <a:ext cx="8352928" cy="864096"/>
          </a:xfrm>
          <a:prstGeom prst="rect">
            <a:avLst/>
          </a:prstGeom>
        </p:spPr>
      </p:pic>
      <p:pic>
        <p:nvPicPr>
          <p:cNvPr id="7" name="Picture 2" descr="C:\Users\Вера Витальевна\Desktop\Проект НАСТАВНИЧЕСТВО\imeni-2.jpg"/>
          <p:cNvPicPr>
            <a:picLocks noChangeAspect="1" noChangeArrowheads="1"/>
          </p:cNvPicPr>
          <p:nvPr/>
        </p:nvPicPr>
        <p:blipFill>
          <a:blip r:embed="rId5" cstate="print"/>
          <a:srcRect l="52925" t="9746" r="3378" b="12034"/>
          <a:stretch>
            <a:fillRect/>
          </a:stretch>
        </p:blipFill>
        <p:spPr bwMode="auto">
          <a:xfrm>
            <a:off x="7020272" y="116632"/>
            <a:ext cx="1024729" cy="832592"/>
          </a:xfrm>
          <a:prstGeom prst="rect">
            <a:avLst/>
          </a:prstGeom>
          <a:noFill/>
        </p:spPr>
      </p:pic>
      <p:pic>
        <p:nvPicPr>
          <p:cNvPr id="10" name="Picture 1" descr="C:\Users\Вера Витальевна\Desktop\Проект НАСТАВНИЧЕСТВО\_0j0MQpt4Ww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5949280"/>
            <a:ext cx="1580406" cy="523313"/>
          </a:xfrm>
          <a:prstGeom prst="rect">
            <a:avLst/>
          </a:prstGeom>
          <a:noFill/>
        </p:spPr>
      </p:pic>
      <p:sp>
        <p:nvSpPr>
          <p:cNvPr id="9" name="Подзаголовок 2"/>
          <p:cNvSpPr txBox="1">
            <a:spLocks/>
          </p:cNvSpPr>
          <p:nvPr/>
        </p:nvSpPr>
        <p:spPr>
          <a:xfrm>
            <a:off x="251520" y="1124744"/>
            <a:ext cx="8640960" cy="4320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Результативность практики наставничества</a:t>
            </a:r>
            <a:endParaRPr lang="ru-RU" sz="2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3" name="Picture 5" descr="C:\Users\Вера Витальевна\Desktop\ЮЗОО конференция авг 2023\CCI_000096.jpg"/>
          <p:cNvPicPr>
            <a:picLocks noChangeAspect="1" noChangeArrowheads="1"/>
          </p:cNvPicPr>
          <p:nvPr/>
        </p:nvPicPr>
        <p:blipFill>
          <a:blip r:embed="rId7" cstate="print"/>
          <a:srcRect l="9553" t="2751" r="2062" b="23750"/>
          <a:stretch>
            <a:fillRect/>
          </a:stretch>
        </p:blipFill>
        <p:spPr bwMode="auto">
          <a:xfrm>
            <a:off x="2987824" y="3068960"/>
            <a:ext cx="2973930" cy="3528392"/>
          </a:xfrm>
          <a:prstGeom prst="rect">
            <a:avLst/>
          </a:prstGeom>
          <a:noFill/>
        </p:spPr>
      </p:pic>
      <p:pic>
        <p:nvPicPr>
          <p:cNvPr id="2055" name="Picture 7" descr="C:\Users\Вера Витальевна\Downloads\2023-08-17_10-05-01.png"/>
          <p:cNvPicPr>
            <a:picLocks noChangeAspect="1" noChangeArrowheads="1"/>
          </p:cNvPicPr>
          <p:nvPr/>
        </p:nvPicPr>
        <p:blipFill>
          <a:blip r:embed="rId8" cstate="print"/>
          <a:srcRect l="12590" t="20983" r="15018" b="18690"/>
          <a:stretch>
            <a:fillRect/>
          </a:stretch>
        </p:blipFill>
        <p:spPr bwMode="auto">
          <a:xfrm>
            <a:off x="6300192" y="5013176"/>
            <a:ext cx="2448272" cy="16321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318163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Вера Витальевна\Desktop\ЮЗОО конференция авг 2023\CCI_000098.jpg"/>
          <p:cNvPicPr>
            <a:picLocks noChangeAspect="1" noChangeArrowheads="1"/>
          </p:cNvPicPr>
          <p:nvPr/>
        </p:nvPicPr>
        <p:blipFill>
          <a:blip r:embed="rId2" cstate="print"/>
          <a:srcRect b="40909"/>
          <a:stretch>
            <a:fillRect/>
          </a:stretch>
        </p:blipFill>
        <p:spPr bwMode="auto">
          <a:xfrm>
            <a:off x="3131840" y="1700808"/>
            <a:ext cx="5904656" cy="4978001"/>
          </a:xfrm>
          <a:prstGeom prst="rect">
            <a:avLst/>
          </a:prstGeom>
          <a:noFill/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3" name="Рисунок 12"/>
          <p:cNvPicPr/>
          <p:nvPr/>
        </p:nvPicPr>
        <p:blipFill rotWithShape="1">
          <a:blip r:embed="rId3" cstate="email"/>
          <a:srcRect b="7779"/>
          <a:stretch/>
        </p:blipFill>
        <p:spPr>
          <a:xfrm>
            <a:off x="467544" y="116632"/>
            <a:ext cx="8352928" cy="864096"/>
          </a:xfrm>
          <a:prstGeom prst="rect">
            <a:avLst/>
          </a:prstGeom>
        </p:spPr>
      </p:pic>
      <p:pic>
        <p:nvPicPr>
          <p:cNvPr id="7" name="Picture 2" descr="C:\Users\Вера Витальевна\Desktop\Проект НАСТАВНИЧЕСТВО\imeni-2.jpg"/>
          <p:cNvPicPr>
            <a:picLocks noChangeAspect="1" noChangeArrowheads="1"/>
          </p:cNvPicPr>
          <p:nvPr/>
        </p:nvPicPr>
        <p:blipFill>
          <a:blip r:embed="rId4" cstate="print"/>
          <a:srcRect l="52925" t="9746" r="3378" b="12034"/>
          <a:stretch>
            <a:fillRect/>
          </a:stretch>
        </p:blipFill>
        <p:spPr bwMode="auto">
          <a:xfrm>
            <a:off x="7020272" y="116632"/>
            <a:ext cx="1024729" cy="832592"/>
          </a:xfrm>
          <a:prstGeom prst="rect">
            <a:avLst/>
          </a:prstGeom>
          <a:noFill/>
        </p:spPr>
      </p:pic>
      <p:pic>
        <p:nvPicPr>
          <p:cNvPr id="10" name="Picture 1" descr="C:\Users\Вера Витальевна\Desktop\Проект НАСТАВНИЧЕСТВО\_0j0MQpt4Ww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52320" y="6165304"/>
            <a:ext cx="1580406" cy="523313"/>
          </a:xfrm>
          <a:prstGeom prst="rect">
            <a:avLst/>
          </a:prstGeom>
          <a:noFill/>
        </p:spPr>
      </p:pic>
      <p:sp>
        <p:nvSpPr>
          <p:cNvPr id="9" name="Подзаголовок 2"/>
          <p:cNvSpPr txBox="1">
            <a:spLocks/>
          </p:cNvSpPr>
          <p:nvPr/>
        </p:nvSpPr>
        <p:spPr>
          <a:xfrm>
            <a:off x="251520" y="1124744"/>
            <a:ext cx="8640960" cy="4320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Результативность практики наставничества</a:t>
            </a:r>
            <a:endParaRPr lang="ru-RU" sz="2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Вера Витальевна\Desktop\Проект НАСТАВНИЧЕСТВО\Фото видео\IMG-20230323-WA0003.jpg"/>
          <p:cNvPicPr>
            <a:picLocks noChangeAspect="1" noChangeArrowheads="1"/>
          </p:cNvPicPr>
          <p:nvPr/>
        </p:nvPicPr>
        <p:blipFill>
          <a:blip r:embed="rId6" cstate="print"/>
          <a:srcRect l="8486" r="16356"/>
          <a:stretch>
            <a:fillRect/>
          </a:stretch>
        </p:blipFill>
        <p:spPr bwMode="auto">
          <a:xfrm>
            <a:off x="179512" y="1844824"/>
            <a:ext cx="2859608" cy="2142668"/>
          </a:xfrm>
          <a:prstGeom prst="rect">
            <a:avLst/>
          </a:prstGeom>
          <a:noFill/>
        </p:spPr>
      </p:pic>
      <p:pic>
        <p:nvPicPr>
          <p:cNvPr id="3075" name="Picture 3" descr="C:\Users\Вера Витальевна\Desktop\ЮЗОО конференция авг 2023\ZC4sXIhQnoM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4293096"/>
            <a:ext cx="2904323" cy="21782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318163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3" name="Рисунок 12"/>
          <p:cNvPicPr/>
          <p:nvPr/>
        </p:nvPicPr>
        <p:blipFill rotWithShape="1">
          <a:blip r:embed="rId2" cstate="email"/>
          <a:srcRect b="7779"/>
          <a:stretch/>
        </p:blipFill>
        <p:spPr>
          <a:xfrm>
            <a:off x="323528" y="188640"/>
            <a:ext cx="8712968" cy="936104"/>
          </a:xfrm>
          <a:prstGeom prst="rect">
            <a:avLst/>
          </a:prstGeom>
        </p:spPr>
      </p:pic>
      <p:pic>
        <p:nvPicPr>
          <p:cNvPr id="1026" name="Picture 2" descr="C:\Users\Вера Витальевна\Desktop\Проект НАСТАВНИЧЕСТВО\imeni-2.jpg"/>
          <p:cNvPicPr>
            <a:picLocks noChangeAspect="1" noChangeArrowheads="1"/>
          </p:cNvPicPr>
          <p:nvPr/>
        </p:nvPicPr>
        <p:blipFill>
          <a:blip r:embed="rId3" cstate="print"/>
          <a:srcRect l="52925" t="9746" r="3378" b="12034"/>
          <a:stretch>
            <a:fillRect/>
          </a:stretch>
        </p:blipFill>
        <p:spPr bwMode="auto">
          <a:xfrm>
            <a:off x="7380312" y="188640"/>
            <a:ext cx="1096737" cy="891099"/>
          </a:xfrm>
          <a:prstGeom prst="rect">
            <a:avLst/>
          </a:prstGeom>
          <a:noFill/>
        </p:spPr>
      </p:pic>
      <p:pic>
        <p:nvPicPr>
          <p:cNvPr id="12" name="Picture 1" descr="C:\Users\Вера Витальевна\Desktop\Проект НАСТАВНИЧЕСТВО\_0j0MQpt4Ww.jpg"/>
          <p:cNvPicPr>
            <a:picLocks noChangeAspect="1" noChangeArrowheads="1"/>
          </p:cNvPicPr>
          <p:nvPr/>
        </p:nvPicPr>
        <p:blipFill>
          <a:blip r:embed="rId4" cstate="print"/>
          <a:srcRect l="331" t="12500" b="12500"/>
          <a:stretch>
            <a:fillRect/>
          </a:stretch>
        </p:blipFill>
        <p:spPr bwMode="auto">
          <a:xfrm>
            <a:off x="8100392" y="835993"/>
            <a:ext cx="869858" cy="216742"/>
          </a:xfrm>
          <a:prstGeom prst="rect">
            <a:avLst/>
          </a:prstGeom>
          <a:noFill/>
        </p:spPr>
      </p:pic>
      <p:pic>
        <p:nvPicPr>
          <p:cNvPr id="8" name="Picture 2" descr="C:\Users\Вера Витальевна\Desktop\Проект НАСТАВНИЧЕСТВО\Nastavnichestvo1.png"/>
          <p:cNvPicPr>
            <a:picLocks noChangeAspect="1" noChangeArrowheads="1"/>
          </p:cNvPicPr>
          <p:nvPr/>
        </p:nvPicPr>
        <p:blipFill>
          <a:blip r:embed="rId5" cstate="print"/>
          <a:srcRect l="10022" t="8018" r="2518"/>
          <a:stretch>
            <a:fillRect/>
          </a:stretch>
        </p:blipFill>
        <p:spPr bwMode="auto">
          <a:xfrm>
            <a:off x="755576" y="1268760"/>
            <a:ext cx="7632848" cy="54729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318163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503040" y="1340768"/>
            <a:ext cx="8640960" cy="4320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Термин «наставничество»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/>
          <p:cNvPicPr/>
          <p:nvPr/>
        </p:nvPicPr>
        <p:blipFill rotWithShape="1">
          <a:blip r:embed="rId2" cstate="email"/>
          <a:srcRect b="7779"/>
          <a:stretch/>
        </p:blipFill>
        <p:spPr>
          <a:xfrm>
            <a:off x="179512" y="116632"/>
            <a:ext cx="8964488" cy="1008112"/>
          </a:xfrm>
          <a:prstGeom prst="rect">
            <a:avLst/>
          </a:prstGeom>
        </p:spPr>
      </p:pic>
      <p:sp>
        <p:nvSpPr>
          <p:cNvPr id="11" name="Содержимое 10"/>
          <p:cNvSpPr>
            <a:spLocks noGrp="1"/>
          </p:cNvSpPr>
          <p:nvPr>
            <p:ph idx="1"/>
          </p:nvPr>
        </p:nvSpPr>
        <p:spPr>
          <a:xfrm>
            <a:off x="179512" y="2132856"/>
            <a:ext cx="8712968" cy="1512168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«Наставничество - универсальная технология передачи опыта, знаний, формирования навыков, компетенций,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метакомпетенций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и ценностей через неформальное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взаимообогащающее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общение, основанное на доверии и партнерстве»</a:t>
            </a:r>
            <a:endParaRPr lang="ru-RU" sz="4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Users\Вера Витальевна\Desktop\Проект НАСТАВНИЧЕСТВО\imeni-2.jpg"/>
          <p:cNvPicPr>
            <a:picLocks noChangeAspect="1" noChangeArrowheads="1"/>
          </p:cNvPicPr>
          <p:nvPr/>
        </p:nvPicPr>
        <p:blipFill>
          <a:blip r:embed="rId3" cstate="print"/>
          <a:srcRect l="52925" t="9746" r="3378" b="12034"/>
          <a:stretch>
            <a:fillRect/>
          </a:stretch>
        </p:blipFill>
        <p:spPr bwMode="auto">
          <a:xfrm>
            <a:off x="7507711" y="116632"/>
            <a:ext cx="1240753" cy="1008112"/>
          </a:xfrm>
          <a:prstGeom prst="rect">
            <a:avLst/>
          </a:prstGeom>
          <a:noFill/>
        </p:spPr>
      </p:pic>
      <p:pic>
        <p:nvPicPr>
          <p:cNvPr id="5121" name="Picture 1" descr="C:\Users\Вера Витальевна\Downloads\2023-01-24_16-37-44.png"/>
          <p:cNvPicPr>
            <a:picLocks noChangeAspect="1" noChangeArrowheads="1"/>
          </p:cNvPicPr>
          <p:nvPr/>
        </p:nvPicPr>
        <p:blipFill>
          <a:blip r:embed="rId4" cstate="print"/>
          <a:srcRect l="35540" t="25960" r="13406" b="35101"/>
          <a:stretch>
            <a:fillRect/>
          </a:stretch>
        </p:blipFill>
        <p:spPr bwMode="auto">
          <a:xfrm>
            <a:off x="4499992" y="4077072"/>
            <a:ext cx="4248472" cy="2592288"/>
          </a:xfrm>
          <a:prstGeom prst="rect">
            <a:avLst/>
          </a:prstGeom>
          <a:noFill/>
        </p:spPr>
      </p:pic>
      <p:pic>
        <p:nvPicPr>
          <p:cNvPr id="8" name="Picture 1" descr="C:\Users\Вера Витальевна\Desktop\Проект НАСТАВНИЧЕСТВО\_0j0MQpt4Ww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6334687"/>
            <a:ext cx="1580406" cy="5233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318163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251520" y="980728"/>
            <a:ext cx="8712968" cy="5040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Цели практики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/>
          <p:cNvPicPr/>
          <p:nvPr/>
        </p:nvPicPr>
        <p:blipFill rotWithShape="1">
          <a:blip r:embed="rId2" cstate="email"/>
          <a:srcRect b="7779"/>
          <a:stretch/>
        </p:blipFill>
        <p:spPr>
          <a:xfrm>
            <a:off x="323528" y="188640"/>
            <a:ext cx="8640960" cy="864096"/>
          </a:xfrm>
          <a:prstGeom prst="rect">
            <a:avLst/>
          </a:prstGeom>
        </p:spPr>
      </p:pic>
      <p:pic>
        <p:nvPicPr>
          <p:cNvPr id="1026" name="Picture 2" descr="C:\Users\Вера Витальевна\Desktop\Проект НАСТАВНИЧЕСТВО\imeni-2.jpg"/>
          <p:cNvPicPr>
            <a:picLocks noChangeAspect="1" noChangeArrowheads="1"/>
          </p:cNvPicPr>
          <p:nvPr/>
        </p:nvPicPr>
        <p:blipFill>
          <a:blip r:embed="rId3" cstate="print"/>
          <a:srcRect l="52925" t="9746" r="3378" b="12034"/>
          <a:stretch>
            <a:fillRect/>
          </a:stretch>
        </p:blipFill>
        <p:spPr bwMode="auto">
          <a:xfrm>
            <a:off x="7380312" y="188640"/>
            <a:ext cx="1096737" cy="891099"/>
          </a:xfrm>
          <a:prstGeom prst="rect">
            <a:avLst/>
          </a:prstGeom>
          <a:noFill/>
        </p:spPr>
      </p:pic>
      <p:pic>
        <p:nvPicPr>
          <p:cNvPr id="12" name="Picture 1" descr="C:\Users\Вера Витальевна\Desktop\Проект НАСТАВНИЧЕСТВО\_0j0MQpt4Ww.jpg"/>
          <p:cNvPicPr>
            <a:picLocks noChangeAspect="1" noChangeArrowheads="1"/>
          </p:cNvPicPr>
          <p:nvPr/>
        </p:nvPicPr>
        <p:blipFill>
          <a:blip r:embed="rId4" cstate="print"/>
          <a:srcRect l="331" t="12500" b="12500"/>
          <a:stretch>
            <a:fillRect/>
          </a:stretch>
        </p:blipFill>
        <p:spPr bwMode="auto">
          <a:xfrm>
            <a:off x="8100392" y="835993"/>
            <a:ext cx="869858" cy="216742"/>
          </a:xfrm>
          <a:prstGeom prst="rect">
            <a:avLst/>
          </a:prstGeom>
          <a:noFill/>
        </p:spPr>
      </p:pic>
      <p:sp>
        <p:nvSpPr>
          <p:cNvPr id="10" name="Содержимое 10"/>
          <p:cNvSpPr>
            <a:spLocks noGrp="1"/>
          </p:cNvSpPr>
          <p:nvPr>
            <p:ph idx="1"/>
          </p:nvPr>
        </p:nvSpPr>
        <p:spPr>
          <a:xfrm>
            <a:off x="179512" y="1484784"/>
            <a:ext cx="8712968" cy="2160240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1-2 год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создание организационно-методических условий для приобретения молодым специалистом необходимых профессиональных навыков и закрепления в профессии;</a:t>
            </a:r>
          </a:p>
          <a:p>
            <a:pPr algn="just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2-3 год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повышение профессионального потенциала и уровня молодого педагога, создание комфортной профессиональной среды внутри образовательной организации, позволяющей реализовывать актуальные педагогические задачи на высоком уровне. 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одзаголовок 2"/>
          <p:cNvSpPr txBox="1">
            <a:spLocks/>
          </p:cNvSpPr>
          <p:nvPr/>
        </p:nvSpPr>
        <p:spPr>
          <a:xfrm>
            <a:off x="323528" y="3573016"/>
            <a:ext cx="8640960" cy="64807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Задачи практики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Содержимое 10"/>
          <p:cNvSpPr txBox="1">
            <a:spLocks/>
          </p:cNvSpPr>
          <p:nvPr/>
        </p:nvSpPr>
        <p:spPr>
          <a:xfrm>
            <a:off x="107504" y="4077072"/>
            <a:ext cx="9036496" cy="26642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 algn="just">
              <a:spcBef>
                <a:spcPct val="20000"/>
              </a:spcBef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-сформировать практические навыки работы в условиях КОГОБУ СШ с УИОП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пгт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Санчурск;</a:t>
            </a:r>
          </a:p>
          <a:p>
            <a:pPr marL="342900" lvl="0" indent="-342900" algn="just">
              <a:spcBef>
                <a:spcPct val="20000"/>
              </a:spcBef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-познакомить с корпоративной культурой ОО и принять ее;</a:t>
            </a:r>
          </a:p>
          <a:p>
            <a:pPr marL="342900" lvl="0" indent="-342900" algn="just">
              <a:spcBef>
                <a:spcPct val="20000"/>
              </a:spcBef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-ликвидировать «пропасти» между теоретическими знаниями молодого специалиста, которые он получил в учреждении профобразования, и реальной практикой образовательных отношений; </a:t>
            </a:r>
          </a:p>
          <a:p>
            <a:pPr marL="342900" lvl="0" indent="-342900" algn="just">
              <a:spcBef>
                <a:spcPct val="20000"/>
              </a:spcBef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-повысить мотивацию к работе;</a:t>
            </a:r>
          </a:p>
          <a:p>
            <a:pPr marL="342900" lvl="0" indent="-342900" algn="just">
              <a:spcBef>
                <a:spcPct val="20000"/>
              </a:spcBef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обеспечить квалифицированными кадрами образовательную организацию.</a:t>
            </a:r>
          </a:p>
        </p:txBody>
      </p:sp>
    </p:spTree>
    <p:extLst>
      <p:ext uri="{BB962C8B-B14F-4D97-AF65-F5344CB8AC3E}">
        <p14:creationId xmlns:p14="http://schemas.microsoft.com/office/powerpoint/2010/main" xmlns="" val="3318163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3" name="Рисунок 12"/>
          <p:cNvPicPr/>
          <p:nvPr/>
        </p:nvPicPr>
        <p:blipFill rotWithShape="1">
          <a:blip r:embed="rId2" cstate="email"/>
          <a:srcRect b="7779"/>
          <a:stretch/>
        </p:blipFill>
        <p:spPr>
          <a:xfrm>
            <a:off x="179512" y="188640"/>
            <a:ext cx="8856984" cy="864096"/>
          </a:xfrm>
          <a:prstGeom prst="rect">
            <a:avLst/>
          </a:prstGeom>
        </p:spPr>
      </p:pic>
      <p:pic>
        <p:nvPicPr>
          <p:cNvPr id="1026" name="Picture 2" descr="C:\Users\Вера Витальевна\Desktop\Проект НАСТАВНИЧЕСТВО\imeni-2.jpg"/>
          <p:cNvPicPr>
            <a:picLocks noChangeAspect="1" noChangeArrowheads="1"/>
          </p:cNvPicPr>
          <p:nvPr/>
        </p:nvPicPr>
        <p:blipFill>
          <a:blip r:embed="rId3" cstate="print"/>
          <a:srcRect l="52925" t="9746" r="3378" b="12034"/>
          <a:stretch>
            <a:fillRect/>
          </a:stretch>
        </p:blipFill>
        <p:spPr bwMode="auto">
          <a:xfrm>
            <a:off x="7380312" y="188640"/>
            <a:ext cx="1096737" cy="891099"/>
          </a:xfrm>
          <a:prstGeom prst="rect">
            <a:avLst/>
          </a:prstGeom>
          <a:noFill/>
        </p:spPr>
      </p:pic>
      <p:pic>
        <p:nvPicPr>
          <p:cNvPr id="12" name="Picture 1" descr="C:\Users\Вера Витальевна\Desktop\Проект НАСТАВНИЧЕСТВО\_0j0MQpt4Ww.jpg"/>
          <p:cNvPicPr>
            <a:picLocks noChangeAspect="1" noChangeArrowheads="1"/>
          </p:cNvPicPr>
          <p:nvPr/>
        </p:nvPicPr>
        <p:blipFill>
          <a:blip r:embed="rId4" cstate="print"/>
          <a:srcRect l="331" t="12500" b="12500"/>
          <a:stretch>
            <a:fillRect/>
          </a:stretch>
        </p:blipFill>
        <p:spPr bwMode="auto">
          <a:xfrm>
            <a:off x="8100392" y="835993"/>
            <a:ext cx="869858" cy="216742"/>
          </a:xfrm>
          <a:prstGeom prst="rect">
            <a:avLst/>
          </a:prstGeom>
          <a:noFill/>
        </p:spPr>
      </p:pic>
      <p:sp>
        <p:nvSpPr>
          <p:cNvPr id="16" name="Подзаголовок 2"/>
          <p:cNvSpPr txBox="1">
            <a:spLocks/>
          </p:cNvSpPr>
          <p:nvPr/>
        </p:nvSpPr>
        <p:spPr>
          <a:xfrm>
            <a:off x="179512" y="1052736"/>
            <a:ext cx="8964488" cy="5760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Наставничество в цифрах</a:t>
            </a:r>
          </a:p>
          <a:p>
            <a:pPr algn="ctr"/>
            <a:endParaRPr lang="ru-RU" sz="32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/>
        </p:nvGraphicFramePr>
        <p:xfrm>
          <a:off x="323528" y="2780928"/>
          <a:ext cx="8568952" cy="3875047"/>
        </p:xfrm>
        <a:graphic>
          <a:graphicData uri="http://schemas.openxmlformats.org/drawingml/2006/table">
            <a:tbl>
              <a:tblPr/>
              <a:tblGrid>
                <a:gridCol w="1818821"/>
                <a:gridCol w="4057370"/>
                <a:gridCol w="1374461"/>
                <a:gridCol w="1318300"/>
              </a:tblGrid>
              <a:tr h="5040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Год/учебный год</a:t>
                      </a:r>
                      <a:endParaRPr lang="ru-RU" sz="11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621" marR="336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Учебные  предметы</a:t>
                      </a:r>
                      <a:endParaRPr lang="ru-RU" sz="11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621" marR="336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Количество наставляемых </a:t>
                      </a:r>
                      <a:endParaRPr lang="ru-RU" sz="11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621" marR="336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Результат </a:t>
                      </a:r>
                      <a:endParaRPr lang="ru-RU" sz="14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621" marR="336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343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Учитель-учитель (опытный</a:t>
                      </a:r>
                      <a:r>
                        <a:rPr lang="ru-RU" sz="1600" b="1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педагог</a:t>
                      </a:r>
                      <a:r>
                        <a:rPr lang="ru-RU" sz="16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-  молодой </a:t>
                      </a: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учитель)</a:t>
                      </a:r>
                      <a:endParaRPr lang="ru-RU" sz="12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621" marR="336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621" marR="336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468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2018-2019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2020-2021</a:t>
                      </a:r>
                      <a:endParaRPr lang="ru-RU" sz="1050" b="1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621" marR="336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Физическая культура, начальные классы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621" marR="336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621" marR="336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 кв. категория – 1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621" marR="336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553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2021-2022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2022-2023</a:t>
                      </a:r>
                      <a:endParaRPr lang="ru-RU" sz="1050" b="1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621" marR="336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Физическая культура, технология, начальные классы, история и обществознание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621" marR="336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621" marR="336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 кв. категория – 1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621" marR="336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46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2022-2023</a:t>
                      </a:r>
                      <a:endParaRPr lang="ru-RU" sz="12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621" marR="336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Физическая культура, </a:t>
                      </a:r>
                      <a:r>
                        <a:rPr lang="ru-RU" sz="16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технология, история и обществознание,</a:t>
                      </a:r>
                      <a:r>
                        <a:rPr lang="ru-RU" sz="1600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математика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621" marR="336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621" marR="336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621" marR="336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8443"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Уч</a:t>
                      </a:r>
                      <a:r>
                        <a:rPr lang="ru-RU" sz="16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еник-ученик (</a:t>
                      </a:r>
                      <a:r>
                        <a:rPr lang="ru-RU" sz="1600" b="1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успевающий-неуспевающий</a:t>
                      </a:r>
                      <a:r>
                        <a:rPr lang="ru-RU" sz="16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 равный – равному)</a:t>
                      </a:r>
                    </a:p>
                  </a:txBody>
                  <a:tcPr marL="33621" marR="336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621" marR="336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468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2022-2023</a:t>
                      </a:r>
                      <a:endParaRPr lang="ru-RU" sz="1600" b="1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621" marR="336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успевающий-неуспевающий</a:t>
                      </a:r>
                      <a:r>
                        <a:rPr lang="ru-RU" sz="1600" b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 </a:t>
                      </a:r>
                    </a:p>
                    <a:p>
                      <a:pPr algn="ctr"/>
                      <a:r>
                        <a:rPr lang="ru-RU" sz="1600" b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равный – равному</a:t>
                      </a:r>
                      <a:endParaRPr lang="ru-RU" sz="1600" b="0" dirty="0"/>
                    </a:p>
                  </a:txBody>
                  <a:tcPr marL="33621" marR="336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  <a:endParaRPr lang="ru-RU" sz="16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621" marR="336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100%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400" b="1" baseline="0" dirty="0" err="1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усп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.,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дипломант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621" marR="336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259632" y="1484784"/>
            <a:ext cx="756084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Всего педагогов в ОО –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38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человек, из них:</a:t>
            </a:r>
          </a:p>
          <a:p>
            <a:pPr algn="just">
              <a:buFont typeface="Arial" pitchFamily="34" charset="0"/>
              <a:buChar char="•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опытные педагоги –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27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человек,</a:t>
            </a:r>
          </a:p>
          <a:p>
            <a:pPr algn="just">
              <a:buFont typeface="Arial" pitchFamily="34" charset="0"/>
              <a:buChar char="•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педагоги-выпускники школы –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17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человек, </a:t>
            </a:r>
          </a:p>
          <a:p>
            <a:pPr algn="just">
              <a:buFont typeface="Arial" pitchFamily="34" charset="0"/>
              <a:buChar char="•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начинающие педагоги –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человека, из них</a:t>
            </a:r>
          </a:p>
          <a:p>
            <a:pPr algn="just">
              <a:buFont typeface="Arial" pitchFamily="34" charset="0"/>
              <a:buChar char="•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выпускники школы –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человека</a:t>
            </a: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18163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3" name="Рисунок 12"/>
          <p:cNvPicPr/>
          <p:nvPr/>
        </p:nvPicPr>
        <p:blipFill rotWithShape="1">
          <a:blip r:embed="rId2" cstate="email"/>
          <a:srcRect b="7779"/>
          <a:stretch/>
        </p:blipFill>
        <p:spPr>
          <a:xfrm>
            <a:off x="323528" y="188640"/>
            <a:ext cx="8712968" cy="864096"/>
          </a:xfrm>
          <a:prstGeom prst="rect">
            <a:avLst/>
          </a:prstGeom>
        </p:spPr>
      </p:pic>
      <p:pic>
        <p:nvPicPr>
          <p:cNvPr id="1026" name="Picture 2" descr="C:\Users\Вера Витальевна\Desktop\Проект НАСТАВНИЧЕСТВО\imeni-2.jpg"/>
          <p:cNvPicPr>
            <a:picLocks noChangeAspect="1" noChangeArrowheads="1"/>
          </p:cNvPicPr>
          <p:nvPr/>
        </p:nvPicPr>
        <p:blipFill>
          <a:blip r:embed="rId3" cstate="print"/>
          <a:srcRect l="52925" t="9746" r="3378" b="12034"/>
          <a:stretch>
            <a:fillRect/>
          </a:stretch>
        </p:blipFill>
        <p:spPr bwMode="auto">
          <a:xfrm>
            <a:off x="7380312" y="188640"/>
            <a:ext cx="1096737" cy="891099"/>
          </a:xfrm>
          <a:prstGeom prst="rect">
            <a:avLst/>
          </a:prstGeom>
          <a:noFill/>
        </p:spPr>
      </p:pic>
      <p:pic>
        <p:nvPicPr>
          <p:cNvPr id="12" name="Picture 1" descr="C:\Users\Вера Витальевна\Desktop\Проект НАСТАВНИЧЕСТВО\_0j0MQpt4Ww.jpg"/>
          <p:cNvPicPr>
            <a:picLocks noChangeAspect="1" noChangeArrowheads="1"/>
          </p:cNvPicPr>
          <p:nvPr/>
        </p:nvPicPr>
        <p:blipFill>
          <a:blip r:embed="rId4" cstate="print"/>
          <a:srcRect l="331" t="12500" b="12500"/>
          <a:stretch>
            <a:fillRect/>
          </a:stretch>
        </p:blipFill>
        <p:spPr bwMode="auto">
          <a:xfrm>
            <a:off x="8100392" y="835993"/>
            <a:ext cx="869858" cy="216742"/>
          </a:xfrm>
          <a:prstGeom prst="rect">
            <a:avLst/>
          </a:prstGeom>
          <a:noFill/>
        </p:spPr>
      </p:pic>
      <p:sp>
        <p:nvSpPr>
          <p:cNvPr id="11" name="Подзаголовок 2"/>
          <p:cNvSpPr txBox="1">
            <a:spLocks/>
          </p:cNvSpPr>
          <p:nvPr/>
        </p:nvSpPr>
        <p:spPr>
          <a:xfrm>
            <a:off x="323528" y="1412776"/>
            <a:ext cx="8640960" cy="64807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Запросы наставляемого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Содержимое 10"/>
          <p:cNvSpPr txBox="1">
            <a:spLocks/>
          </p:cNvSpPr>
          <p:nvPr/>
        </p:nvSpPr>
        <p:spPr>
          <a:xfrm>
            <a:off x="395536" y="2276872"/>
            <a:ext cx="8280920" cy="39604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 algn="just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Приобретение профессиональных навыков (организационных, коммуникативных) и закрепление в профессии</a:t>
            </a:r>
          </a:p>
          <a:p>
            <a:pPr marL="342900" lvl="0" indent="-342900" algn="just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олучение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дополнительной квалификации (руководитель кружка, педагог-организатор и т.п.)</a:t>
            </a:r>
          </a:p>
          <a:p>
            <a:pPr marL="342900" lvl="0" indent="-342900" algn="just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олучение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опыта инновационной деятельности (в рамках работы региональных инновационных площадок)</a:t>
            </a:r>
          </a:p>
          <a:p>
            <a:pPr marL="342900" lvl="0" indent="-342900" algn="just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Проба работы в роли «наставника» (в парах: учитель-ученик,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равный-равному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18163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3" name="Рисунок 12"/>
          <p:cNvPicPr/>
          <p:nvPr/>
        </p:nvPicPr>
        <p:blipFill rotWithShape="1">
          <a:blip r:embed="rId2" cstate="email"/>
          <a:srcRect b="7779"/>
          <a:stretch/>
        </p:blipFill>
        <p:spPr>
          <a:xfrm>
            <a:off x="323528" y="188640"/>
            <a:ext cx="8712968" cy="936104"/>
          </a:xfrm>
          <a:prstGeom prst="rect">
            <a:avLst/>
          </a:prstGeom>
        </p:spPr>
      </p:pic>
      <p:pic>
        <p:nvPicPr>
          <p:cNvPr id="1026" name="Picture 2" descr="C:\Users\Вера Витальевна\Desktop\Проект НАСТАВНИЧЕСТВО\imeni-2.jpg"/>
          <p:cNvPicPr>
            <a:picLocks noChangeAspect="1" noChangeArrowheads="1"/>
          </p:cNvPicPr>
          <p:nvPr/>
        </p:nvPicPr>
        <p:blipFill>
          <a:blip r:embed="rId3" cstate="print"/>
          <a:srcRect l="52925" t="9746" r="3378" b="12034"/>
          <a:stretch>
            <a:fillRect/>
          </a:stretch>
        </p:blipFill>
        <p:spPr bwMode="auto">
          <a:xfrm>
            <a:off x="7380312" y="188640"/>
            <a:ext cx="1096737" cy="891099"/>
          </a:xfrm>
          <a:prstGeom prst="rect">
            <a:avLst/>
          </a:prstGeom>
          <a:noFill/>
        </p:spPr>
      </p:pic>
      <p:pic>
        <p:nvPicPr>
          <p:cNvPr id="12" name="Picture 1" descr="C:\Users\Вера Витальевна\Desktop\Проект НАСТАВНИЧЕСТВО\_0j0MQpt4Ww.jpg"/>
          <p:cNvPicPr>
            <a:picLocks noChangeAspect="1" noChangeArrowheads="1"/>
          </p:cNvPicPr>
          <p:nvPr/>
        </p:nvPicPr>
        <p:blipFill>
          <a:blip r:embed="rId4" cstate="print"/>
          <a:srcRect l="331" t="12500" b="12500"/>
          <a:stretch>
            <a:fillRect/>
          </a:stretch>
        </p:blipFill>
        <p:spPr bwMode="auto">
          <a:xfrm>
            <a:off x="8100392" y="835993"/>
            <a:ext cx="869858" cy="216742"/>
          </a:xfrm>
          <a:prstGeom prst="rect">
            <a:avLst/>
          </a:prstGeom>
          <a:noFill/>
        </p:spPr>
      </p:pic>
      <p:sp>
        <p:nvSpPr>
          <p:cNvPr id="11" name="Подзаголовок 2"/>
          <p:cNvSpPr txBox="1">
            <a:spLocks/>
          </p:cNvSpPr>
          <p:nvPr/>
        </p:nvSpPr>
        <p:spPr>
          <a:xfrm>
            <a:off x="179512" y="1124744"/>
            <a:ext cx="8964488" cy="11521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Направления деятельности методической службы в развитии системы наставничества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Содержимое 10"/>
          <p:cNvSpPr txBox="1">
            <a:spLocks/>
          </p:cNvSpPr>
          <p:nvPr/>
        </p:nvSpPr>
        <p:spPr>
          <a:xfrm>
            <a:off x="323528" y="2348880"/>
            <a:ext cx="8352928" cy="40324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1. Аналитическая деятельность: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мониторинг профессиональных и информационных потребностей работников ОО.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2.Информационная деятельность: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формирование банка педагогической информации (нормативно-правовой, научно-методической, методической, банка наставников и наставляемых и др.).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3.Организационно-методическая деятельность: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изучение запросов, методическое сопровождение и оказание практической помощи: молодым специалистам и педагогическим работникам в период подготовки к аттестации, в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межаттестационный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и межкурсовой периоды.</a:t>
            </a:r>
          </a:p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4.Консультационная деятельность: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организация консультационной работы для педагогических работников ОО по вопросам методики преподавания и воспитания.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18163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3" name="Рисунок 12"/>
          <p:cNvPicPr/>
          <p:nvPr/>
        </p:nvPicPr>
        <p:blipFill rotWithShape="1">
          <a:blip r:embed="rId2" cstate="email"/>
          <a:srcRect b="7779"/>
          <a:stretch/>
        </p:blipFill>
        <p:spPr>
          <a:xfrm>
            <a:off x="323528" y="188640"/>
            <a:ext cx="8712968" cy="936104"/>
          </a:xfrm>
          <a:prstGeom prst="rect">
            <a:avLst/>
          </a:prstGeom>
        </p:spPr>
      </p:pic>
      <p:pic>
        <p:nvPicPr>
          <p:cNvPr id="1026" name="Picture 2" descr="C:\Users\Вера Витальевна\Desktop\Проект НАСТАВНИЧЕСТВО\imeni-2.jpg"/>
          <p:cNvPicPr>
            <a:picLocks noChangeAspect="1" noChangeArrowheads="1"/>
          </p:cNvPicPr>
          <p:nvPr/>
        </p:nvPicPr>
        <p:blipFill>
          <a:blip r:embed="rId3" cstate="print"/>
          <a:srcRect l="52925" t="9746" r="3378" b="12034"/>
          <a:stretch>
            <a:fillRect/>
          </a:stretch>
        </p:blipFill>
        <p:spPr bwMode="auto">
          <a:xfrm>
            <a:off x="7380312" y="188640"/>
            <a:ext cx="1096737" cy="891099"/>
          </a:xfrm>
          <a:prstGeom prst="rect">
            <a:avLst/>
          </a:prstGeom>
          <a:noFill/>
        </p:spPr>
      </p:pic>
      <p:pic>
        <p:nvPicPr>
          <p:cNvPr id="12" name="Picture 1" descr="C:\Users\Вера Витальевна\Desktop\Проект НАСТАВНИЧЕСТВО\_0j0MQpt4Ww.jpg"/>
          <p:cNvPicPr>
            <a:picLocks noChangeAspect="1" noChangeArrowheads="1"/>
          </p:cNvPicPr>
          <p:nvPr/>
        </p:nvPicPr>
        <p:blipFill>
          <a:blip r:embed="rId4" cstate="print"/>
          <a:srcRect l="331" t="12500" b="12500"/>
          <a:stretch>
            <a:fillRect/>
          </a:stretch>
        </p:blipFill>
        <p:spPr bwMode="auto">
          <a:xfrm>
            <a:off x="8100392" y="835993"/>
            <a:ext cx="869858" cy="216742"/>
          </a:xfrm>
          <a:prstGeom prst="rect">
            <a:avLst/>
          </a:prstGeom>
          <a:noFill/>
        </p:spPr>
      </p:pic>
      <p:sp>
        <p:nvSpPr>
          <p:cNvPr id="11" name="Подзаголовок 2"/>
          <p:cNvSpPr txBox="1">
            <a:spLocks/>
          </p:cNvSpPr>
          <p:nvPr/>
        </p:nvSpPr>
        <p:spPr>
          <a:xfrm>
            <a:off x="179512" y="1196752"/>
            <a:ext cx="8964488" cy="7200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Методические события и мероприятия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 cstate="print"/>
          <a:srcRect l="6286" t="13335" r="10133" b="6656"/>
          <a:stretch>
            <a:fillRect/>
          </a:stretch>
        </p:blipFill>
        <p:spPr bwMode="auto">
          <a:xfrm>
            <a:off x="3131840" y="2132856"/>
            <a:ext cx="2808312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 descr="G:\Фестиваль 08.02.23Наставничество\08.02.2023\фото\фестиваль 024.jpg"/>
          <p:cNvPicPr>
            <a:picLocks noChangeAspect="1" noChangeArrowheads="1"/>
          </p:cNvPicPr>
          <p:nvPr/>
        </p:nvPicPr>
        <p:blipFill>
          <a:blip r:embed="rId6" cstate="print"/>
          <a:srcRect l="2186" t="22097" r="9939" b="21281"/>
          <a:stretch>
            <a:fillRect/>
          </a:stretch>
        </p:blipFill>
        <p:spPr bwMode="auto">
          <a:xfrm>
            <a:off x="179512" y="4293096"/>
            <a:ext cx="4470147" cy="2160240"/>
          </a:xfrm>
          <a:prstGeom prst="rect">
            <a:avLst/>
          </a:prstGeom>
          <a:noFill/>
        </p:spPr>
      </p:pic>
      <p:pic>
        <p:nvPicPr>
          <p:cNvPr id="1027" name="Picture 3" descr="C:\Users\Вера Витальевна\Desktop\Фестиваль 08.02.23Наставничество\доклад 08.02.23\IMG_20230125_105643.jpg"/>
          <p:cNvPicPr>
            <a:picLocks noChangeAspect="1" noChangeArrowheads="1"/>
          </p:cNvPicPr>
          <p:nvPr/>
        </p:nvPicPr>
        <p:blipFill>
          <a:blip r:embed="rId7" cstate="print"/>
          <a:srcRect l="4444" t="10001" r="2222" b="7990"/>
          <a:stretch>
            <a:fillRect/>
          </a:stretch>
        </p:blipFill>
        <p:spPr bwMode="auto">
          <a:xfrm>
            <a:off x="6012160" y="2132856"/>
            <a:ext cx="3024336" cy="1993043"/>
          </a:xfrm>
          <a:prstGeom prst="rect">
            <a:avLst/>
          </a:prstGeom>
          <a:noFill/>
        </p:spPr>
      </p:pic>
      <p:pic>
        <p:nvPicPr>
          <p:cNvPr id="17" name="Picture 8" descr="https://sun9-65.userapi.com/impg/Wq4Uaxe3pdUyubitGlHucVkmKVAmJ4Q_IdLalQ/RemS83NvUHI.jpg?size=1280x960&amp;quality=95&amp;sign=e9d2ea8a259d711d03c4eecad8bb4f17&amp;type=album"/>
          <p:cNvPicPr>
            <a:picLocks noChangeAspect="1" noChangeArrowheads="1"/>
          </p:cNvPicPr>
          <p:nvPr/>
        </p:nvPicPr>
        <p:blipFill>
          <a:blip r:embed="rId8" cstate="print"/>
          <a:srcRect l="18182" t="26709" r="9091" b="4605"/>
          <a:stretch>
            <a:fillRect/>
          </a:stretch>
        </p:blipFill>
        <p:spPr bwMode="auto">
          <a:xfrm>
            <a:off x="251520" y="2132856"/>
            <a:ext cx="2808312" cy="1989221"/>
          </a:xfrm>
          <a:prstGeom prst="rect">
            <a:avLst/>
          </a:prstGeom>
          <a:noFill/>
        </p:spPr>
      </p:pic>
      <p:pic>
        <p:nvPicPr>
          <p:cNvPr id="19" name="Picture 4" descr="C:\Users\Вера Витальевна\Desktop\образовательный кластер\Фото Координационный совет №5 10.09.19\IMG_20190910_155602.jpg"/>
          <p:cNvPicPr>
            <a:picLocks noChangeAspect="1" noChangeArrowheads="1"/>
          </p:cNvPicPr>
          <p:nvPr/>
        </p:nvPicPr>
        <p:blipFill>
          <a:blip r:embed="rId9" cstate="print"/>
          <a:srcRect t="25555" r="2499" b="8888"/>
          <a:stretch>
            <a:fillRect/>
          </a:stretch>
        </p:blipFill>
        <p:spPr bwMode="auto">
          <a:xfrm>
            <a:off x="4717255" y="4293096"/>
            <a:ext cx="4267019" cy="2152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318163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3" name="Рисунок 12"/>
          <p:cNvPicPr/>
          <p:nvPr/>
        </p:nvPicPr>
        <p:blipFill rotWithShape="1">
          <a:blip r:embed="rId2" cstate="email"/>
          <a:srcRect b="7779"/>
          <a:stretch/>
        </p:blipFill>
        <p:spPr>
          <a:xfrm>
            <a:off x="323528" y="188640"/>
            <a:ext cx="8712968" cy="936104"/>
          </a:xfrm>
          <a:prstGeom prst="rect">
            <a:avLst/>
          </a:prstGeom>
        </p:spPr>
      </p:pic>
      <p:pic>
        <p:nvPicPr>
          <p:cNvPr id="1026" name="Picture 2" descr="C:\Users\Вера Витальевна\Desktop\Проект НАСТАВНИЧЕСТВО\imeni-2.jpg"/>
          <p:cNvPicPr>
            <a:picLocks noChangeAspect="1" noChangeArrowheads="1"/>
          </p:cNvPicPr>
          <p:nvPr/>
        </p:nvPicPr>
        <p:blipFill>
          <a:blip r:embed="rId3" cstate="print"/>
          <a:srcRect l="52925" t="9746" r="3378" b="12034"/>
          <a:stretch>
            <a:fillRect/>
          </a:stretch>
        </p:blipFill>
        <p:spPr bwMode="auto">
          <a:xfrm>
            <a:off x="7380312" y="188640"/>
            <a:ext cx="1096737" cy="891099"/>
          </a:xfrm>
          <a:prstGeom prst="rect">
            <a:avLst/>
          </a:prstGeom>
          <a:noFill/>
        </p:spPr>
      </p:pic>
      <p:pic>
        <p:nvPicPr>
          <p:cNvPr id="12" name="Picture 1" descr="C:\Users\Вера Витальевна\Desktop\Проект НАСТАВНИЧЕСТВО\_0j0MQpt4Ww.jpg"/>
          <p:cNvPicPr>
            <a:picLocks noChangeAspect="1" noChangeArrowheads="1"/>
          </p:cNvPicPr>
          <p:nvPr/>
        </p:nvPicPr>
        <p:blipFill>
          <a:blip r:embed="rId4" cstate="print"/>
          <a:srcRect l="331" t="12500" b="12500"/>
          <a:stretch>
            <a:fillRect/>
          </a:stretch>
        </p:blipFill>
        <p:spPr bwMode="auto">
          <a:xfrm>
            <a:off x="8100392" y="835993"/>
            <a:ext cx="869858" cy="216742"/>
          </a:xfrm>
          <a:prstGeom prst="rect">
            <a:avLst/>
          </a:prstGeom>
          <a:noFill/>
        </p:spPr>
      </p:pic>
      <p:sp>
        <p:nvSpPr>
          <p:cNvPr id="11" name="Подзаголовок 2"/>
          <p:cNvSpPr txBox="1">
            <a:spLocks/>
          </p:cNvSpPr>
          <p:nvPr/>
        </p:nvSpPr>
        <p:spPr>
          <a:xfrm>
            <a:off x="179512" y="1196752"/>
            <a:ext cx="8964488" cy="1008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Взаимодействие с субъектами единой 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региональной  методической службы</a:t>
            </a: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2492896"/>
            <a:ext cx="8064896" cy="3733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5-конечная звезда 15"/>
          <p:cNvSpPr/>
          <p:nvPr/>
        </p:nvSpPr>
        <p:spPr>
          <a:xfrm>
            <a:off x="2843808" y="4365104"/>
            <a:ext cx="288032" cy="216024"/>
          </a:xfrm>
          <a:prstGeom prst="star5">
            <a:avLst/>
          </a:prstGeom>
          <a:solidFill>
            <a:srgbClr val="FF00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5-конечная звезда 17"/>
          <p:cNvSpPr/>
          <p:nvPr/>
        </p:nvSpPr>
        <p:spPr>
          <a:xfrm>
            <a:off x="2843808" y="4941168"/>
            <a:ext cx="288032" cy="216024"/>
          </a:xfrm>
          <a:prstGeom prst="star5">
            <a:avLst/>
          </a:prstGeom>
          <a:solidFill>
            <a:srgbClr val="FF00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5-конечная звезда 19"/>
          <p:cNvSpPr/>
          <p:nvPr/>
        </p:nvSpPr>
        <p:spPr>
          <a:xfrm>
            <a:off x="2843808" y="5589240"/>
            <a:ext cx="360040" cy="216024"/>
          </a:xfrm>
          <a:prstGeom prst="star5">
            <a:avLst/>
          </a:prstGeom>
          <a:solidFill>
            <a:srgbClr val="FF00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5-конечная звезда 20"/>
          <p:cNvSpPr/>
          <p:nvPr/>
        </p:nvSpPr>
        <p:spPr>
          <a:xfrm>
            <a:off x="5292080" y="3789040"/>
            <a:ext cx="288032" cy="216024"/>
          </a:xfrm>
          <a:prstGeom prst="star5">
            <a:avLst/>
          </a:prstGeom>
          <a:solidFill>
            <a:srgbClr val="FF00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5-конечная звезда 21"/>
          <p:cNvSpPr/>
          <p:nvPr/>
        </p:nvSpPr>
        <p:spPr>
          <a:xfrm>
            <a:off x="6660232" y="5157192"/>
            <a:ext cx="288032" cy="216024"/>
          </a:xfrm>
          <a:prstGeom prst="star5">
            <a:avLst/>
          </a:prstGeom>
          <a:solidFill>
            <a:srgbClr val="FF00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4" name="Прямая со стрелкой 23"/>
          <p:cNvCxnSpPr/>
          <p:nvPr/>
        </p:nvCxnSpPr>
        <p:spPr>
          <a:xfrm flipV="1">
            <a:off x="4860032" y="5373216"/>
            <a:ext cx="1870203" cy="100811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flipV="1">
            <a:off x="4788024" y="4005064"/>
            <a:ext cx="646067" cy="244827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H="1" flipV="1">
            <a:off x="3129835" y="4581128"/>
            <a:ext cx="1874213" cy="194421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 flipH="1" flipV="1">
            <a:off x="3057827" y="5157192"/>
            <a:ext cx="1874213" cy="129614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>
            <a:stCxn id="25" idx="0"/>
          </p:cNvCxnSpPr>
          <p:nvPr/>
        </p:nvCxnSpPr>
        <p:spPr>
          <a:xfrm flipH="1" flipV="1">
            <a:off x="3057828" y="5849888"/>
            <a:ext cx="1730196" cy="53144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3635896" y="6381328"/>
            <a:ext cx="2304256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Молодой учитель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18163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2896</TotalTime>
  <Words>523</Words>
  <Application>Microsoft Office PowerPoint</Application>
  <PresentationFormat>Экран (4:3)</PresentationFormat>
  <Paragraphs>80</Paragraphs>
  <Slides>25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    Августовское совещание педагогических работников Юго-Западного образовательного округа «Новая образовательная экосистема – новые возможности для обучения и воспитания» 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«Об основных итогах модернизации системы образования» </dc:title>
  <dc:creator>school</dc:creator>
  <cp:lastModifiedBy>Вера Витальевна</cp:lastModifiedBy>
  <cp:revision>322</cp:revision>
  <dcterms:created xsi:type="dcterms:W3CDTF">2014-01-29T15:16:28Z</dcterms:created>
  <dcterms:modified xsi:type="dcterms:W3CDTF">2024-12-05T13:55:13Z</dcterms:modified>
</cp:coreProperties>
</file>