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376" r:id="rId2"/>
    <p:sldId id="354" r:id="rId3"/>
    <p:sldId id="386" r:id="rId4"/>
    <p:sldId id="388" r:id="rId5"/>
    <p:sldId id="387" r:id="rId6"/>
    <p:sldId id="399" r:id="rId7"/>
    <p:sldId id="400" r:id="rId8"/>
    <p:sldId id="401" r:id="rId9"/>
    <p:sldId id="402" r:id="rId10"/>
    <p:sldId id="403" r:id="rId11"/>
    <p:sldId id="406" r:id="rId12"/>
    <p:sldId id="404" r:id="rId13"/>
    <p:sldId id="405" r:id="rId14"/>
    <p:sldId id="407" r:id="rId15"/>
    <p:sldId id="408" r:id="rId16"/>
    <p:sldId id="40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2BCB8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6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Муниципальный уровень</c:v>
                </c:pt>
                <c:pt idx="1">
                  <c:v>Окружной уровень</c:v>
                </c:pt>
                <c:pt idx="2">
                  <c:v>Региональный уровень</c:v>
                </c:pt>
                <c:pt idx="3">
                  <c:v>Всероссийский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Муниципальный уровень</c:v>
                </c:pt>
                <c:pt idx="1">
                  <c:v>Окружной уровень</c:v>
                </c:pt>
                <c:pt idx="2">
                  <c:v>Региональный уровень</c:v>
                </c:pt>
                <c:pt idx="3">
                  <c:v>Всероссийский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Муниципальный уровень</c:v>
                </c:pt>
                <c:pt idx="1">
                  <c:v>Окружной уровень</c:v>
                </c:pt>
                <c:pt idx="2">
                  <c:v>Региональный уровень</c:v>
                </c:pt>
                <c:pt idx="3">
                  <c:v>Всероссийский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axId val="113131904"/>
        <c:axId val="113133440"/>
      </c:barChart>
      <c:catAx>
        <c:axId val="1131319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133440"/>
        <c:crosses val="autoZero"/>
        <c:auto val="1"/>
        <c:lblAlgn val="ctr"/>
        <c:lblOffset val="100"/>
      </c:catAx>
      <c:valAx>
        <c:axId val="113133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131904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746C0-0C6E-4510-8C19-388A3EC1B7C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2330E-119F-4E24-9FC6-75353171D026}">
      <dgm:prSet phldrT="[Текст]"/>
      <dgm:spPr/>
      <dgm:t>
        <a:bodyPr/>
        <a:lstStyle/>
        <a:p>
          <a:r>
            <a:rPr lang="ru-RU" dirty="0" smtClean="0"/>
            <a:t>методическая </a:t>
          </a:r>
          <a:endParaRPr lang="ru-RU" dirty="0"/>
        </a:p>
      </dgm:t>
    </dgm:pt>
    <dgm:pt modelId="{CD531E01-6468-46C4-A78C-AD783E0E1B57}" type="parTrans" cxnId="{5C81AE90-67CB-4DB7-9ADE-09ABE71458A0}">
      <dgm:prSet/>
      <dgm:spPr/>
      <dgm:t>
        <a:bodyPr/>
        <a:lstStyle/>
        <a:p>
          <a:endParaRPr lang="ru-RU"/>
        </a:p>
      </dgm:t>
    </dgm:pt>
    <dgm:pt modelId="{A0248C6E-6106-45CF-A3BC-40A8901D1D78}" type="sibTrans" cxnId="{5C81AE90-67CB-4DB7-9ADE-09ABE71458A0}">
      <dgm:prSet/>
      <dgm:spPr/>
      <dgm:t>
        <a:bodyPr/>
        <a:lstStyle/>
        <a:p>
          <a:endParaRPr lang="ru-RU"/>
        </a:p>
      </dgm:t>
    </dgm:pt>
    <dgm:pt modelId="{C017B03D-BD95-4960-B594-9989A54E6F8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Классное руководство наставляемого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53C2778-EA50-40BC-857F-9CE76308E899}" type="parTrans" cxnId="{892F3218-7AC3-4B4E-A7C2-20A845E1C21B}">
      <dgm:prSet/>
      <dgm:spPr/>
      <dgm:t>
        <a:bodyPr/>
        <a:lstStyle/>
        <a:p>
          <a:endParaRPr lang="ru-RU"/>
        </a:p>
      </dgm:t>
    </dgm:pt>
    <dgm:pt modelId="{38C00F86-9B53-4ECA-9112-8E50F11CEC5D}" type="sibTrans" cxnId="{892F3218-7AC3-4B4E-A7C2-20A845E1C21B}">
      <dgm:prSet/>
      <dgm:spPr/>
      <dgm:t>
        <a:bodyPr/>
        <a:lstStyle/>
        <a:p>
          <a:endParaRPr lang="ru-RU"/>
        </a:p>
      </dgm:t>
    </dgm:pt>
    <dgm:pt modelId="{DF577745-CA82-4D50-BDBD-601BFC501DF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Руководство дополнительным образованием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FE895FF-F2A7-4CDD-A25D-CF2FD177B36C}" type="parTrans" cxnId="{83EC0ED3-505B-4186-A649-CC810333B499}">
      <dgm:prSet/>
      <dgm:spPr/>
      <dgm:t>
        <a:bodyPr/>
        <a:lstStyle/>
        <a:p>
          <a:endParaRPr lang="ru-RU"/>
        </a:p>
      </dgm:t>
    </dgm:pt>
    <dgm:pt modelId="{3E42C856-535F-4496-B210-05E2421DF9B2}" type="sibTrans" cxnId="{83EC0ED3-505B-4186-A649-CC810333B499}">
      <dgm:prSet/>
      <dgm:spPr/>
      <dgm:t>
        <a:bodyPr/>
        <a:lstStyle/>
        <a:p>
          <a:endParaRPr lang="ru-RU"/>
        </a:p>
      </dgm:t>
    </dgm:pt>
    <dgm:pt modelId="{30891955-9444-4DC2-B021-3F3166E89A24}">
      <dgm:prSet phldrT="[Текст]"/>
      <dgm:spPr/>
      <dgm:t>
        <a:bodyPr/>
        <a:lstStyle/>
        <a:p>
          <a:r>
            <a:rPr lang="ru-RU" dirty="0" smtClean="0"/>
            <a:t>деятельность</a:t>
          </a:r>
          <a:endParaRPr lang="ru-RU" dirty="0"/>
        </a:p>
      </dgm:t>
    </dgm:pt>
    <dgm:pt modelId="{5C3209F5-6FA5-45D3-800B-2A29B839C705}" type="parTrans" cxnId="{6F17C39A-5862-4061-9D8E-7304294523E5}">
      <dgm:prSet/>
      <dgm:spPr/>
      <dgm:t>
        <a:bodyPr/>
        <a:lstStyle/>
        <a:p>
          <a:endParaRPr lang="ru-RU"/>
        </a:p>
      </dgm:t>
    </dgm:pt>
    <dgm:pt modelId="{41C38247-C47D-4806-8C26-2D2AD0EA7D8E}" type="sibTrans" cxnId="{6F17C39A-5862-4061-9D8E-7304294523E5}">
      <dgm:prSet/>
      <dgm:spPr/>
      <dgm:t>
        <a:bodyPr/>
        <a:lstStyle/>
        <a:p>
          <a:endParaRPr lang="ru-RU"/>
        </a:p>
      </dgm:t>
    </dgm:pt>
    <dgm:pt modelId="{D5C51379-5B0D-4479-B19A-14BE04817C9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Инновационная деятельность молодого педагога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5C038B4-2C71-41BA-B744-AF98C777F531}" type="parTrans" cxnId="{4721F4DC-C789-4057-955B-BB8704CBBBF7}">
      <dgm:prSet/>
      <dgm:spPr/>
      <dgm:t>
        <a:bodyPr/>
        <a:lstStyle/>
        <a:p>
          <a:endParaRPr lang="ru-RU"/>
        </a:p>
      </dgm:t>
    </dgm:pt>
    <dgm:pt modelId="{3AE5387C-907F-4776-A3BD-46C0FCEA8597}" type="sibTrans" cxnId="{4721F4DC-C789-4057-955B-BB8704CBBBF7}">
      <dgm:prSet/>
      <dgm:spPr/>
      <dgm:t>
        <a:bodyPr/>
        <a:lstStyle/>
        <a:p>
          <a:endParaRPr lang="ru-RU"/>
        </a:p>
      </dgm:t>
    </dgm:pt>
    <dgm:pt modelId="{3928F7A4-EF8F-4DDB-A6CD-BB466C5D551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Общественная работа молодого педагога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A948D2E-F4C5-4016-9283-AC30112BEE10}" type="parTrans" cxnId="{1A6B81F4-8392-4C4C-A7D7-3A366D458EB2}">
      <dgm:prSet/>
      <dgm:spPr/>
      <dgm:t>
        <a:bodyPr/>
        <a:lstStyle/>
        <a:p>
          <a:endParaRPr lang="ru-RU"/>
        </a:p>
      </dgm:t>
    </dgm:pt>
    <dgm:pt modelId="{398AFDBE-45ED-4AB8-A719-E8D982B635A9}" type="sibTrans" cxnId="{1A6B81F4-8392-4C4C-A7D7-3A366D458EB2}">
      <dgm:prSet/>
      <dgm:spPr/>
      <dgm:t>
        <a:bodyPr/>
        <a:lstStyle/>
        <a:p>
          <a:endParaRPr lang="ru-RU"/>
        </a:p>
      </dgm:t>
    </dgm:pt>
    <dgm:pt modelId="{9516C6AA-B56C-4D3C-9D29-0A023C0B3EB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Внеурочная деятельность молодого педагога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4C2FE2B-F9FA-48C1-8C2D-C2206B78948F}" type="sibTrans" cxnId="{C33D54CD-A9AC-40CF-95FB-9E6B3000928B}">
      <dgm:prSet/>
      <dgm:spPr/>
      <dgm:t>
        <a:bodyPr/>
        <a:lstStyle/>
        <a:p>
          <a:endParaRPr lang="ru-RU"/>
        </a:p>
      </dgm:t>
    </dgm:pt>
    <dgm:pt modelId="{797BA1C0-5030-49C5-8A65-7D09B749977F}" type="parTrans" cxnId="{C33D54CD-A9AC-40CF-95FB-9E6B3000928B}">
      <dgm:prSet/>
      <dgm:spPr/>
      <dgm:t>
        <a:bodyPr/>
        <a:lstStyle/>
        <a:p>
          <a:endParaRPr lang="ru-RU"/>
        </a:p>
      </dgm:t>
    </dgm:pt>
    <dgm:pt modelId="{42D047A3-5809-4A3D-9223-C7BF78396E7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Урочная деятельность молодого педагога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12CD89C-6961-4022-89F6-05F8174F8FA9}" type="sibTrans" cxnId="{9F2D8830-0D92-4F2B-8981-24E95D685E07}">
      <dgm:prSet/>
      <dgm:spPr/>
      <dgm:t>
        <a:bodyPr/>
        <a:lstStyle/>
        <a:p>
          <a:endParaRPr lang="ru-RU"/>
        </a:p>
      </dgm:t>
    </dgm:pt>
    <dgm:pt modelId="{9A7E5AC7-11F9-447A-91F6-153613D57203}" type="parTrans" cxnId="{9F2D8830-0D92-4F2B-8981-24E95D685E07}">
      <dgm:prSet/>
      <dgm:spPr/>
      <dgm:t>
        <a:bodyPr/>
        <a:lstStyle/>
        <a:p>
          <a:endParaRPr lang="ru-RU"/>
        </a:p>
      </dgm:t>
    </dgm:pt>
    <dgm:pt modelId="{B4385D33-FCA0-4AAD-87D2-50D1503B2983}">
      <dgm:prSet phldrT="[Текст]"/>
      <dgm:spPr/>
      <dgm:t>
        <a:bodyPr/>
        <a:lstStyle/>
        <a:p>
          <a:r>
            <a:rPr lang="ru-RU" dirty="0" smtClean="0"/>
            <a:t>Организационно- </a:t>
          </a:r>
          <a:endParaRPr lang="ru-RU" dirty="0"/>
        </a:p>
      </dgm:t>
    </dgm:pt>
    <dgm:pt modelId="{22FDD97B-E7BE-4D22-85FD-BB4E80182C79}" type="sibTrans" cxnId="{1319E02E-059A-45FA-9153-7CD9E2E1DF64}">
      <dgm:prSet/>
      <dgm:spPr/>
      <dgm:t>
        <a:bodyPr/>
        <a:lstStyle/>
        <a:p>
          <a:endParaRPr lang="ru-RU"/>
        </a:p>
      </dgm:t>
    </dgm:pt>
    <dgm:pt modelId="{B64D11EC-A50E-426F-9B38-C5C45669D375}" type="parTrans" cxnId="{1319E02E-059A-45FA-9153-7CD9E2E1DF64}">
      <dgm:prSet/>
      <dgm:spPr/>
      <dgm:t>
        <a:bodyPr/>
        <a:lstStyle/>
        <a:p>
          <a:endParaRPr lang="ru-RU"/>
        </a:p>
      </dgm:t>
    </dgm:pt>
    <dgm:pt modelId="{2225B922-6021-49CD-9039-15DFD3235472}" type="pres">
      <dgm:prSet presAssocID="{F57746C0-0C6E-4510-8C19-388A3EC1B7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33544-BADC-4D68-BEDE-AC9C19652BF2}" type="pres">
      <dgm:prSet presAssocID="{B4385D33-FCA0-4AAD-87D2-50D1503B2983}" presName="composite" presStyleCnt="0"/>
      <dgm:spPr/>
    </dgm:pt>
    <dgm:pt modelId="{9ED89871-C21A-4592-BA20-ECCD88EBE6FE}" type="pres">
      <dgm:prSet presAssocID="{B4385D33-FCA0-4AAD-87D2-50D1503B298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F3D7A-1A08-4D0C-A423-301D8A3DE578}" type="pres">
      <dgm:prSet presAssocID="{B4385D33-FCA0-4AAD-87D2-50D1503B2983}" presName="descendantText" presStyleLbl="alignAcc1" presStyleIdx="0" presStyleCnt="3" custLinFactNeighborX="82" custLinFactNeighborY="1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6851A-2BF6-4B2A-A9F7-9292EE601E54}" type="pres">
      <dgm:prSet presAssocID="{22FDD97B-E7BE-4D22-85FD-BB4E80182C79}" presName="sp" presStyleCnt="0"/>
      <dgm:spPr/>
    </dgm:pt>
    <dgm:pt modelId="{4731EEB6-A18A-4B57-AE61-8273B7E53AFC}" type="pres">
      <dgm:prSet presAssocID="{1342330E-119F-4E24-9FC6-75353171D026}" presName="composite" presStyleCnt="0"/>
      <dgm:spPr/>
    </dgm:pt>
    <dgm:pt modelId="{03578225-85DA-4B3F-8069-392E5DDBF935}" type="pres">
      <dgm:prSet presAssocID="{1342330E-119F-4E24-9FC6-75353171D02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814C7-51F6-475E-B484-D3CFB5C6616B}" type="pres">
      <dgm:prSet presAssocID="{1342330E-119F-4E24-9FC6-75353171D02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F9CB4-5E68-4AC3-B8ED-D891A7353D86}" type="pres">
      <dgm:prSet presAssocID="{A0248C6E-6106-45CF-A3BC-40A8901D1D78}" presName="sp" presStyleCnt="0"/>
      <dgm:spPr/>
    </dgm:pt>
    <dgm:pt modelId="{6303E6E6-F04E-4576-8162-271B4B0502EF}" type="pres">
      <dgm:prSet presAssocID="{30891955-9444-4DC2-B021-3F3166E89A24}" presName="composite" presStyleCnt="0"/>
      <dgm:spPr/>
    </dgm:pt>
    <dgm:pt modelId="{46E819DA-49E6-4C43-97A1-09CEB4F409A3}" type="pres">
      <dgm:prSet presAssocID="{30891955-9444-4DC2-B021-3F3166E89A2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DD24C-28A1-4374-96D2-4CF10D86B9EE}" type="pres">
      <dgm:prSet presAssocID="{30891955-9444-4DC2-B021-3F3166E89A2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7CF92-2F2C-440C-95F7-9177D3CD49A9}" type="presOf" srcId="{3928F7A4-EF8F-4DDB-A6CD-BB466C5D5517}" destId="{D78DD24C-28A1-4374-96D2-4CF10D86B9EE}" srcOrd="0" destOrd="1" presId="urn:microsoft.com/office/officeart/2005/8/layout/chevron2"/>
    <dgm:cxn modelId="{4721F4DC-C789-4057-955B-BB8704CBBBF7}" srcId="{30891955-9444-4DC2-B021-3F3166E89A24}" destId="{D5C51379-5B0D-4479-B19A-14BE04817C9E}" srcOrd="0" destOrd="0" parTransId="{35C038B4-2C71-41BA-B744-AF98C777F531}" sibTransId="{3AE5387C-907F-4776-A3BD-46C0FCEA8597}"/>
    <dgm:cxn modelId="{9F2D8830-0D92-4F2B-8981-24E95D685E07}" srcId="{B4385D33-FCA0-4AAD-87D2-50D1503B2983}" destId="{42D047A3-5809-4A3D-9223-C7BF78396E72}" srcOrd="0" destOrd="0" parTransId="{9A7E5AC7-11F9-447A-91F6-153613D57203}" sibTransId="{B12CD89C-6961-4022-89F6-05F8174F8FA9}"/>
    <dgm:cxn modelId="{1319E02E-059A-45FA-9153-7CD9E2E1DF64}" srcId="{F57746C0-0C6E-4510-8C19-388A3EC1B7C9}" destId="{B4385D33-FCA0-4AAD-87D2-50D1503B2983}" srcOrd="0" destOrd="0" parTransId="{B64D11EC-A50E-426F-9B38-C5C45669D375}" sibTransId="{22FDD97B-E7BE-4D22-85FD-BB4E80182C79}"/>
    <dgm:cxn modelId="{83EC0ED3-505B-4186-A649-CC810333B499}" srcId="{1342330E-119F-4E24-9FC6-75353171D026}" destId="{DF577745-CA82-4D50-BDBD-601BFC501DFE}" srcOrd="1" destOrd="0" parTransId="{6FE895FF-F2A7-4CDD-A25D-CF2FD177B36C}" sibTransId="{3E42C856-535F-4496-B210-05E2421DF9B2}"/>
    <dgm:cxn modelId="{C33D54CD-A9AC-40CF-95FB-9E6B3000928B}" srcId="{B4385D33-FCA0-4AAD-87D2-50D1503B2983}" destId="{9516C6AA-B56C-4D3C-9D29-0A023C0B3EB9}" srcOrd="1" destOrd="0" parTransId="{797BA1C0-5030-49C5-8A65-7D09B749977F}" sibTransId="{34C2FE2B-F9FA-48C1-8C2D-C2206B78948F}"/>
    <dgm:cxn modelId="{FCF9922E-7CAE-4EC0-8893-0DE45B195F3A}" type="presOf" srcId="{F57746C0-0C6E-4510-8C19-388A3EC1B7C9}" destId="{2225B922-6021-49CD-9039-15DFD3235472}" srcOrd="0" destOrd="0" presId="urn:microsoft.com/office/officeart/2005/8/layout/chevron2"/>
    <dgm:cxn modelId="{5C81AE90-67CB-4DB7-9ADE-09ABE71458A0}" srcId="{F57746C0-0C6E-4510-8C19-388A3EC1B7C9}" destId="{1342330E-119F-4E24-9FC6-75353171D026}" srcOrd="1" destOrd="0" parTransId="{CD531E01-6468-46C4-A78C-AD783E0E1B57}" sibTransId="{A0248C6E-6106-45CF-A3BC-40A8901D1D78}"/>
    <dgm:cxn modelId="{3A23C1E0-2BED-4D49-95F0-38EE635E1BA5}" type="presOf" srcId="{42D047A3-5809-4A3D-9223-C7BF78396E72}" destId="{685F3D7A-1A08-4D0C-A423-301D8A3DE578}" srcOrd="0" destOrd="0" presId="urn:microsoft.com/office/officeart/2005/8/layout/chevron2"/>
    <dgm:cxn modelId="{1A6B81F4-8392-4C4C-A7D7-3A366D458EB2}" srcId="{30891955-9444-4DC2-B021-3F3166E89A24}" destId="{3928F7A4-EF8F-4DDB-A6CD-BB466C5D5517}" srcOrd="1" destOrd="0" parTransId="{DA948D2E-F4C5-4016-9283-AC30112BEE10}" sibTransId="{398AFDBE-45ED-4AB8-A719-E8D982B635A9}"/>
    <dgm:cxn modelId="{370F8BC1-344A-40CE-9AA1-72EED67A3263}" type="presOf" srcId="{DF577745-CA82-4D50-BDBD-601BFC501DFE}" destId="{E15814C7-51F6-475E-B484-D3CFB5C6616B}" srcOrd="0" destOrd="1" presId="urn:microsoft.com/office/officeart/2005/8/layout/chevron2"/>
    <dgm:cxn modelId="{B87B5559-6AE6-4EC9-ADAE-8B823978C6CF}" type="presOf" srcId="{B4385D33-FCA0-4AAD-87D2-50D1503B2983}" destId="{9ED89871-C21A-4592-BA20-ECCD88EBE6FE}" srcOrd="0" destOrd="0" presId="urn:microsoft.com/office/officeart/2005/8/layout/chevron2"/>
    <dgm:cxn modelId="{4652F997-E103-4F92-A28F-71D8BCC6EDAF}" type="presOf" srcId="{D5C51379-5B0D-4479-B19A-14BE04817C9E}" destId="{D78DD24C-28A1-4374-96D2-4CF10D86B9EE}" srcOrd="0" destOrd="0" presId="urn:microsoft.com/office/officeart/2005/8/layout/chevron2"/>
    <dgm:cxn modelId="{6F17C39A-5862-4061-9D8E-7304294523E5}" srcId="{F57746C0-0C6E-4510-8C19-388A3EC1B7C9}" destId="{30891955-9444-4DC2-B021-3F3166E89A24}" srcOrd="2" destOrd="0" parTransId="{5C3209F5-6FA5-45D3-800B-2A29B839C705}" sibTransId="{41C38247-C47D-4806-8C26-2D2AD0EA7D8E}"/>
    <dgm:cxn modelId="{B26023BD-26B3-429D-B81F-B8E9E208B385}" type="presOf" srcId="{C017B03D-BD95-4960-B594-9989A54E6F82}" destId="{E15814C7-51F6-475E-B484-D3CFB5C6616B}" srcOrd="0" destOrd="0" presId="urn:microsoft.com/office/officeart/2005/8/layout/chevron2"/>
    <dgm:cxn modelId="{3C0CD36B-F33A-40D5-8C82-8A2B9BE9B41D}" type="presOf" srcId="{30891955-9444-4DC2-B021-3F3166E89A24}" destId="{46E819DA-49E6-4C43-97A1-09CEB4F409A3}" srcOrd="0" destOrd="0" presId="urn:microsoft.com/office/officeart/2005/8/layout/chevron2"/>
    <dgm:cxn modelId="{70F13E06-1FF3-402E-A581-2C310FE48160}" type="presOf" srcId="{9516C6AA-B56C-4D3C-9D29-0A023C0B3EB9}" destId="{685F3D7A-1A08-4D0C-A423-301D8A3DE578}" srcOrd="0" destOrd="1" presId="urn:microsoft.com/office/officeart/2005/8/layout/chevron2"/>
    <dgm:cxn modelId="{06AA548C-72F2-472A-9AE8-14EE784A5549}" type="presOf" srcId="{1342330E-119F-4E24-9FC6-75353171D026}" destId="{03578225-85DA-4B3F-8069-392E5DDBF935}" srcOrd="0" destOrd="0" presId="urn:microsoft.com/office/officeart/2005/8/layout/chevron2"/>
    <dgm:cxn modelId="{892F3218-7AC3-4B4E-A7C2-20A845E1C21B}" srcId="{1342330E-119F-4E24-9FC6-75353171D026}" destId="{C017B03D-BD95-4960-B594-9989A54E6F82}" srcOrd="0" destOrd="0" parTransId="{153C2778-EA50-40BC-857F-9CE76308E899}" sibTransId="{38C00F86-9B53-4ECA-9112-8E50F11CEC5D}"/>
    <dgm:cxn modelId="{F7F9F7BD-1633-4CD5-9468-24451943E119}" type="presParOf" srcId="{2225B922-6021-49CD-9039-15DFD3235472}" destId="{5FE33544-BADC-4D68-BEDE-AC9C19652BF2}" srcOrd="0" destOrd="0" presId="urn:microsoft.com/office/officeart/2005/8/layout/chevron2"/>
    <dgm:cxn modelId="{458C68F8-715F-4B7D-A8B9-BC999A426E21}" type="presParOf" srcId="{5FE33544-BADC-4D68-BEDE-AC9C19652BF2}" destId="{9ED89871-C21A-4592-BA20-ECCD88EBE6FE}" srcOrd="0" destOrd="0" presId="urn:microsoft.com/office/officeart/2005/8/layout/chevron2"/>
    <dgm:cxn modelId="{05EFF753-0A06-4DCA-9A1E-EBF6B12CEA46}" type="presParOf" srcId="{5FE33544-BADC-4D68-BEDE-AC9C19652BF2}" destId="{685F3D7A-1A08-4D0C-A423-301D8A3DE578}" srcOrd="1" destOrd="0" presId="urn:microsoft.com/office/officeart/2005/8/layout/chevron2"/>
    <dgm:cxn modelId="{21B94F14-0E54-4D88-984E-84822CAED434}" type="presParOf" srcId="{2225B922-6021-49CD-9039-15DFD3235472}" destId="{1E96851A-2BF6-4B2A-A9F7-9292EE601E54}" srcOrd="1" destOrd="0" presId="urn:microsoft.com/office/officeart/2005/8/layout/chevron2"/>
    <dgm:cxn modelId="{3D09A103-2595-4599-8199-0A89C12C7575}" type="presParOf" srcId="{2225B922-6021-49CD-9039-15DFD3235472}" destId="{4731EEB6-A18A-4B57-AE61-8273B7E53AFC}" srcOrd="2" destOrd="0" presId="urn:microsoft.com/office/officeart/2005/8/layout/chevron2"/>
    <dgm:cxn modelId="{6F021283-5E13-4F64-B825-28EDF7910EAC}" type="presParOf" srcId="{4731EEB6-A18A-4B57-AE61-8273B7E53AFC}" destId="{03578225-85DA-4B3F-8069-392E5DDBF935}" srcOrd="0" destOrd="0" presId="urn:microsoft.com/office/officeart/2005/8/layout/chevron2"/>
    <dgm:cxn modelId="{25F7FB4C-5710-49EE-84B7-69B0929D7FA5}" type="presParOf" srcId="{4731EEB6-A18A-4B57-AE61-8273B7E53AFC}" destId="{E15814C7-51F6-475E-B484-D3CFB5C6616B}" srcOrd="1" destOrd="0" presId="urn:microsoft.com/office/officeart/2005/8/layout/chevron2"/>
    <dgm:cxn modelId="{0081EE58-95F4-42D9-9494-B5212A70BE53}" type="presParOf" srcId="{2225B922-6021-49CD-9039-15DFD3235472}" destId="{B96F9CB4-5E68-4AC3-B8ED-D891A7353D86}" srcOrd="3" destOrd="0" presId="urn:microsoft.com/office/officeart/2005/8/layout/chevron2"/>
    <dgm:cxn modelId="{44E370A5-DE25-4CE3-B5DC-0634C1E9B4AC}" type="presParOf" srcId="{2225B922-6021-49CD-9039-15DFD3235472}" destId="{6303E6E6-F04E-4576-8162-271B4B0502EF}" srcOrd="4" destOrd="0" presId="urn:microsoft.com/office/officeart/2005/8/layout/chevron2"/>
    <dgm:cxn modelId="{ACC39E83-E213-43D1-B75B-FB8C0E690228}" type="presParOf" srcId="{6303E6E6-F04E-4576-8162-271B4B0502EF}" destId="{46E819DA-49E6-4C43-97A1-09CEB4F409A3}" srcOrd="0" destOrd="0" presId="urn:microsoft.com/office/officeart/2005/8/layout/chevron2"/>
    <dgm:cxn modelId="{3BDE04BF-1497-49B2-829B-BA004543E1C6}" type="presParOf" srcId="{6303E6E6-F04E-4576-8162-271B4B0502EF}" destId="{D78DD24C-28A1-4374-96D2-4CF10D86B9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89871-C21A-4592-BA20-ECCD88EBE6FE}">
      <dsp:nvSpPr>
        <dsp:cNvPr id="0" name=""/>
        <dsp:cNvSpPr/>
      </dsp:nvSpPr>
      <dsp:spPr>
        <a:xfrm rot="5400000">
          <a:off x="-229116" y="229728"/>
          <a:ext cx="1527444" cy="1069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Организационно- </a:t>
          </a:r>
          <a:endParaRPr lang="ru-RU" sz="1100" kern="1200" dirty="0"/>
        </a:p>
      </dsp:txBody>
      <dsp:txXfrm rot="5400000">
        <a:off x="-229116" y="229728"/>
        <a:ext cx="1527444" cy="1069211"/>
      </dsp:txXfrm>
    </dsp:sp>
    <dsp:sp modelId="{685F3D7A-1A08-4D0C-A423-301D8A3DE578}">
      <dsp:nvSpPr>
        <dsp:cNvPr id="0" name=""/>
        <dsp:cNvSpPr/>
      </dsp:nvSpPr>
      <dsp:spPr>
        <a:xfrm rot="5400000">
          <a:off x="3962622" y="-2877509"/>
          <a:ext cx="992839" cy="6779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Урочная деятельность молодого педагога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Внеурочная деятельность молодого педагога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62622" y="-2877509"/>
        <a:ext cx="992839" cy="6779660"/>
      </dsp:txXfrm>
    </dsp:sp>
    <dsp:sp modelId="{03578225-85DA-4B3F-8069-392E5DDBF935}">
      <dsp:nvSpPr>
        <dsp:cNvPr id="0" name=""/>
        <dsp:cNvSpPr/>
      </dsp:nvSpPr>
      <dsp:spPr>
        <a:xfrm rot="5400000">
          <a:off x="-229116" y="1562047"/>
          <a:ext cx="1527444" cy="1069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методическая </a:t>
          </a:r>
          <a:endParaRPr lang="ru-RU" sz="1100" kern="1200" dirty="0"/>
        </a:p>
      </dsp:txBody>
      <dsp:txXfrm rot="5400000">
        <a:off x="-229116" y="1562047"/>
        <a:ext cx="1527444" cy="1069211"/>
      </dsp:txXfrm>
    </dsp:sp>
    <dsp:sp modelId="{E15814C7-51F6-475E-B484-D3CFB5C6616B}">
      <dsp:nvSpPr>
        <dsp:cNvPr id="0" name=""/>
        <dsp:cNvSpPr/>
      </dsp:nvSpPr>
      <dsp:spPr>
        <a:xfrm rot="5400000">
          <a:off x="3962622" y="-1560479"/>
          <a:ext cx="992839" cy="6779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Классное руководство наставляемого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Руководство дополнительным образованием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62622" y="-1560479"/>
        <a:ext cx="992839" cy="6779660"/>
      </dsp:txXfrm>
    </dsp:sp>
    <dsp:sp modelId="{46E819DA-49E6-4C43-97A1-09CEB4F409A3}">
      <dsp:nvSpPr>
        <dsp:cNvPr id="0" name=""/>
        <dsp:cNvSpPr/>
      </dsp:nvSpPr>
      <dsp:spPr>
        <a:xfrm rot="5400000">
          <a:off x="-229116" y="2894367"/>
          <a:ext cx="1527444" cy="1069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деятельность</a:t>
          </a:r>
          <a:endParaRPr lang="ru-RU" sz="1100" kern="1200" dirty="0"/>
        </a:p>
      </dsp:txBody>
      <dsp:txXfrm rot="5400000">
        <a:off x="-229116" y="2894367"/>
        <a:ext cx="1527444" cy="1069211"/>
      </dsp:txXfrm>
    </dsp:sp>
    <dsp:sp modelId="{D78DD24C-28A1-4374-96D2-4CF10D86B9EE}">
      <dsp:nvSpPr>
        <dsp:cNvPr id="0" name=""/>
        <dsp:cNvSpPr/>
      </dsp:nvSpPr>
      <dsp:spPr>
        <a:xfrm rot="5400000">
          <a:off x="3962622" y="-228160"/>
          <a:ext cx="992839" cy="6779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Инновационная деятельность молодого педагога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Общественная работа молодого педагога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62622" y="-228160"/>
        <a:ext cx="992839" cy="677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562A-2A25-435E-8EA0-967D9EEA3C38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3988-04A7-4863-944D-45D1C858D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62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3988-04A7-4863-944D-45D1C858D48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nchursk_school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568952" cy="230425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Практика наставничества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форме «опытный педагог –молодой специалист»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6" y="6237312"/>
            <a:ext cx="3240360" cy="422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139952" y="4509120"/>
            <a:ext cx="460819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7F7F7F"/>
              </a:buClr>
              <a:buFont typeface="Wingdings" pitchFamily="2" charset="2"/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Пахмутова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Вера Витальевна,  директор </a:t>
            </a:r>
          </a:p>
          <a:p>
            <a:pPr>
              <a:spcBef>
                <a:spcPct val="20000"/>
              </a:spcBef>
              <a:buClr>
                <a:srgbClr val="7F7F7F"/>
              </a:buClr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КОГОБУ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СШ  с УИОП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Санчурск, </a:t>
            </a:r>
          </a:p>
          <a:p>
            <a:pPr>
              <a:spcBef>
                <a:spcPct val="20000"/>
              </a:spcBef>
              <a:buClr>
                <a:srgbClr val="7F7F7F"/>
              </a:buClr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Петрова Светлана Юрьевна, заместитель директора по УМР</a:t>
            </a:r>
          </a:p>
          <a:p>
            <a:pPr>
              <a:spcBef>
                <a:spcPct val="20000"/>
              </a:spcBef>
              <a:buClr>
                <a:srgbClr val="7F7F7F"/>
              </a:buClr>
              <a:buFont typeface="Wingdings" pitchFamily="2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телефон: (83357) 2-13-30</a:t>
            </a:r>
          </a:p>
          <a:p>
            <a:pPr>
              <a:spcBef>
                <a:spcPct val="20000"/>
              </a:spcBef>
              <a:buClr>
                <a:srgbClr val="7F7F7F"/>
              </a:buClr>
              <a:buFont typeface="Wingdings" pitchFamily="2" charset="2"/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е-mail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Sanchursk_school@mail.ru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email"/>
          <a:srcRect b="7779"/>
          <a:stretch/>
        </p:blipFill>
        <p:spPr>
          <a:xfrm>
            <a:off x="179512" y="188640"/>
            <a:ext cx="8856984" cy="936104"/>
          </a:xfrm>
          <a:prstGeom prst="rect">
            <a:avLst/>
          </a:prstGeom>
        </p:spPr>
      </p:pic>
      <p:pic>
        <p:nvPicPr>
          <p:cNvPr id="11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4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3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5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268760"/>
            <a:ext cx="8820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фестиваль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Лучшая школьная методическая служба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молодого учителя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8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79512" y="1052736"/>
            <a:ext cx="8964488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профессиональных навыков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закрепление в профессии. Учитель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G:\Фестиваль 08.02.23Наставничество\Новая папка (7)\CCI_000035.jpg"/>
          <p:cNvPicPr>
            <a:picLocks noChangeAspect="1" noChangeArrowheads="1"/>
          </p:cNvPicPr>
          <p:nvPr/>
        </p:nvPicPr>
        <p:blipFill>
          <a:blip r:embed="rId5" cstate="print"/>
          <a:srcRect l="3260" t="1182" r="2321" b="3096"/>
          <a:stretch>
            <a:fillRect/>
          </a:stretch>
        </p:blipFill>
        <p:spPr bwMode="auto">
          <a:xfrm>
            <a:off x="107504" y="2132856"/>
            <a:ext cx="3186132" cy="4608512"/>
          </a:xfrm>
          <a:prstGeom prst="rect">
            <a:avLst/>
          </a:prstGeom>
          <a:noFill/>
        </p:spPr>
      </p:pic>
      <p:pic>
        <p:nvPicPr>
          <p:cNvPr id="3088" name="Picture 16" descr="G:\Фестиваль 08.02.23Наставничество\Новая папка (7)\CCI_000039.jpg"/>
          <p:cNvPicPr>
            <a:picLocks noChangeAspect="1" noChangeArrowheads="1"/>
          </p:cNvPicPr>
          <p:nvPr/>
        </p:nvPicPr>
        <p:blipFill>
          <a:blip r:embed="rId6" cstate="print">
            <a:lum bright="-20000" contrast="10000"/>
          </a:blip>
          <a:srcRect l="8562" r="2966" b="17991"/>
          <a:stretch>
            <a:fillRect/>
          </a:stretch>
        </p:blipFill>
        <p:spPr bwMode="auto">
          <a:xfrm>
            <a:off x="2987824" y="3717032"/>
            <a:ext cx="2088232" cy="2952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86" name="Picture 14" descr="G:\Фестиваль 08.02.23Наставничество\Новая папка (7)\CCI_000037.jpg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 l="10056" t="4698" b="8381"/>
          <a:stretch>
            <a:fillRect/>
          </a:stretch>
        </p:blipFill>
        <p:spPr bwMode="auto">
          <a:xfrm>
            <a:off x="4355976" y="2276872"/>
            <a:ext cx="1932270" cy="26642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87" name="Picture 15" descr="G:\Фестиваль 08.02.23Наставничество\Новая папка (7)\CCI_000038.jpg"/>
          <p:cNvPicPr>
            <a:picLocks noChangeAspect="1" noChangeArrowheads="1"/>
          </p:cNvPicPr>
          <p:nvPr/>
        </p:nvPicPr>
        <p:blipFill>
          <a:blip r:embed="rId8" cstate="print">
            <a:lum bright="-20000" contrast="10000"/>
          </a:blip>
          <a:srcRect l="8562" t="2000" r="5820" b="13990"/>
          <a:stretch>
            <a:fillRect/>
          </a:stretch>
        </p:blipFill>
        <p:spPr bwMode="auto">
          <a:xfrm>
            <a:off x="5724128" y="3717032"/>
            <a:ext cx="2057371" cy="2952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85" name="Picture 13" descr="G:\Фестиваль 08.02.23Наставничество\Новая папка (7)\CCI_000036.jpg"/>
          <p:cNvPicPr>
            <a:picLocks noChangeAspect="1" noChangeArrowheads="1"/>
          </p:cNvPicPr>
          <p:nvPr/>
        </p:nvPicPr>
        <p:blipFill>
          <a:blip r:embed="rId9" cstate="print"/>
          <a:srcRect l="5708" t="6000" r="2966" b="11990"/>
          <a:stretch>
            <a:fillRect/>
          </a:stretch>
        </p:blipFill>
        <p:spPr bwMode="auto">
          <a:xfrm>
            <a:off x="6948264" y="2276872"/>
            <a:ext cx="2016224" cy="2583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G:\Фестиваль 08.02.23Наставничество\Новая папка (6)\CCI_0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01008"/>
            <a:ext cx="2170233" cy="3096344"/>
          </a:xfrm>
          <a:prstGeom prst="rect">
            <a:avLst/>
          </a:prstGeom>
          <a:noFill/>
        </p:spPr>
      </p:pic>
      <p:pic>
        <p:nvPicPr>
          <p:cNvPr id="3079" name="Picture 7" descr="G:\Фестиваль 08.02.23Наставничество\Новая папка (6)\CCI_00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2232248" cy="3184995"/>
          </a:xfrm>
          <a:prstGeom prst="rect">
            <a:avLst/>
          </a:prstGeom>
          <a:noFill/>
        </p:spPr>
      </p:pic>
      <p:pic>
        <p:nvPicPr>
          <p:cNvPr id="3078" name="Picture 6" descr="G:\Фестиваль 08.02.23Наставничество\Новая папка (6)\CCI_00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2220301" cy="3167952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5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6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7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126876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профессиональных навыков </a:t>
            </a:r>
          </a:p>
          <a:p>
            <a:pPr algn="ctr">
              <a:lnSpc>
                <a:spcPts val="2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закрепление в профессии. </a:t>
            </a:r>
          </a:p>
          <a:p>
            <a:pPr algn="ctr">
              <a:lnSpc>
                <a:spcPts val="2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G:\Фестиваль 08.02.23Наставничество\Новая папка (6)\CCI_000032.jpg"/>
          <p:cNvPicPr>
            <a:picLocks noChangeAspect="1" noChangeArrowheads="1"/>
          </p:cNvPicPr>
          <p:nvPr/>
        </p:nvPicPr>
        <p:blipFill>
          <a:blip r:embed="rId8" cstate="print"/>
          <a:srcRect b="4541"/>
          <a:stretch>
            <a:fillRect/>
          </a:stretch>
        </p:blipFill>
        <p:spPr bwMode="auto">
          <a:xfrm>
            <a:off x="554150" y="2420888"/>
            <a:ext cx="1929618" cy="2628033"/>
          </a:xfrm>
          <a:prstGeom prst="rect">
            <a:avLst/>
          </a:prstGeom>
          <a:noFill/>
        </p:spPr>
      </p:pic>
      <p:pic>
        <p:nvPicPr>
          <p:cNvPr id="3082" name="Picture 10" descr="G:\Фестиваль 08.02.23Наставничество\Новая папка (6)\CCI_0000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7268" y="2420888"/>
            <a:ext cx="1864812" cy="2660590"/>
          </a:xfrm>
          <a:prstGeom prst="rect">
            <a:avLst/>
          </a:prstGeom>
          <a:noFill/>
        </p:spPr>
      </p:pic>
      <p:pic>
        <p:nvPicPr>
          <p:cNvPr id="3083" name="Picture 11" descr="G:\Фестиваль 08.02.23Наставничество\Новая папка (6)\CCI_0000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8046" y="2492896"/>
            <a:ext cx="1814353" cy="2588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79512" y="1196752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дополнительной квалификации «педагог-организатор»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Фестиваль 08.02.23Наставничество\Новая папка (4)\CCI_000019.jpg"/>
          <p:cNvPicPr>
            <a:picLocks noChangeAspect="1" noChangeArrowheads="1"/>
          </p:cNvPicPr>
          <p:nvPr/>
        </p:nvPicPr>
        <p:blipFill>
          <a:blip r:embed="rId5" cstate="print">
            <a:lum bright="-20000" contrast="10000"/>
          </a:blip>
          <a:srcRect l="11416" r="2971" b="15991"/>
          <a:stretch>
            <a:fillRect/>
          </a:stretch>
        </p:blipFill>
        <p:spPr bwMode="auto">
          <a:xfrm>
            <a:off x="107504" y="2492896"/>
            <a:ext cx="2715730" cy="39604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099" name="Picture 3" descr="G:\Фестиваль 08.02.23Наставничество\Новая папка (5)\CCI_00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1" y="2276872"/>
            <a:ext cx="3131839" cy="2195112"/>
          </a:xfrm>
          <a:prstGeom prst="rect">
            <a:avLst/>
          </a:prstGeom>
          <a:noFill/>
        </p:spPr>
      </p:pic>
      <p:pic>
        <p:nvPicPr>
          <p:cNvPr id="4100" name="Picture 4" descr="G:\Фестиваль 08.02.23Наставничество\Новая папка (5)\CCI_000027.jpg"/>
          <p:cNvPicPr>
            <a:picLocks noChangeAspect="1" noChangeArrowheads="1"/>
          </p:cNvPicPr>
          <p:nvPr/>
        </p:nvPicPr>
        <p:blipFill>
          <a:blip r:embed="rId7" cstate="print"/>
          <a:srcRect l="2090"/>
          <a:stretch>
            <a:fillRect/>
          </a:stretch>
        </p:blipFill>
        <p:spPr bwMode="auto">
          <a:xfrm>
            <a:off x="6104817" y="4581128"/>
            <a:ext cx="3039183" cy="2124104"/>
          </a:xfrm>
          <a:prstGeom prst="rect">
            <a:avLst/>
          </a:prstGeom>
          <a:noFill/>
        </p:spPr>
      </p:pic>
      <p:pic>
        <p:nvPicPr>
          <p:cNvPr id="4101" name="Picture 5" descr="G:\Фестиваль 08.02.23Наставничество\Новая папка (5)\CCI_000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276872"/>
            <a:ext cx="3132644" cy="2195676"/>
          </a:xfrm>
          <a:prstGeom prst="rect">
            <a:avLst/>
          </a:prstGeom>
          <a:noFill/>
        </p:spPr>
      </p:pic>
      <p:pic>
        <p:nvPicPr>
          <p:cNvPr id="4102" name="Picture 6" descr="G:\Фестиваль 08.02.23Наставничество\Новая папка (5)\CCI_0000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581128"/>
            <a:ext cx="3024336" cy="2119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1340768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опыта инновационной деятельности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G:\Фестиваль 08.02.23Наставничество\Новая папка (3)\CCI_000016.jpg"/>
          <p:cNvPicPr>
            <a:picLocks noChangeAspect="1" noChangeArrowheads="1"/>
          </p:cNvPicPr>
          <p:nvPr/>
        </p:nvPicPr>
        <p:blipFill>
          <a:blip r:embed="rId5" cstate="print">
            <a:lum bright="-20000" contrast="10000"/>
          </a:blip>
          <a:srcRect l="7695" r="2524" b="4710"/>
          <a:stretch>
            <a:fillRect/>
          </a:stretch>
        </p:blipFill>
        <p:spPr bwMode="auto">
          <a:xfrm>
            <a:off x="179512" y="2204864"/>
            <a:ext cx="2664296" cy="403450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" name="Picture 3" descr="G:\Фестиваль 08.02.23Наставничество\Новая папка (3)\CCI_000017.jpg"/>
          <p:cNvPicPr>
            <a:picLocks noChangeAspect="1" noChangeArrowheads="1"/>
          </p:cNvPicPr>
          <p:nvPr/>
        </p:nvPicPr>
        <p:blipFill>
          <a:blip r:embed="rId6" cstate="print">
            <a:lum bright="-20000" contrast="10000"/>
          </a:blip>
          <a:srcRect l="5109" b="3636"/>
          <a:stretch>
            <a:fillRect/>
          </a:stretch>
        </p:blipFill>
        <p:spPr bwMode="auto">
          <a:xfrm>
            <a:off x="3059832" y="2204864"/>
            <a:ext cx="2808312" cy="40069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6" name="Picture 4" descr="G:\Фестиваль 08.02.23Наставничество\Новая папка (3)\CCI_000018.jpg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 l="7644" t="1818" b="3636"/>
          <a:stretch>
            <a:fillRect/>
          </a:stretch>
        </p:blipFill>
        <p:spPr bwMode="auto">
          <a:xfrm>
            <a:off x="6156176" y="2204864"/>
            <a:ext cx="2808312" cy="4028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1124744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Проба работы в роли «наставника»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162880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парах: учитель-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равный-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естиваль 08.02.23Наставничество\Новая папка\CCI_000011.jpg"/>
          <p:cNvPicPr>
            <a:picLocks noChangeAspect="1" noChangeArrowheads="1"/>
          </p:cNvPicPr>
          <p:nvPr/>
        </p:nvPicPr>
        <p:blipFill>
          <a:blip r:embed="rId5" cstate="print"/>
          <a:srcRect l="564" r="1516" b="1695"/>
          <a:stretch>
            <a:fillRect/>
          </a:stretch>
        </p:blipFill>
        <p:spPr bwMode="auto">
          <a:xfrm>
            <a:off x="107504" y="2492896"/>
            <a:ext cx="2915816" cy="4176464"/>
          </a:xfrm>
          <a:prstGeom prst="rect">
            <a:avLst/>
          </a:prstGeom>
          <a:noFill/>
        </p:spPr>
      </p:pic>
      <p:pic>
        <p:nvPicPr>
          <p:cNvPr id="5123" name="Picture 3" descr="G:\Фестиваль 08.02.23Наставничество\Новая папка\CCI_00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068960"/>
            <a:ext cx="1944216" cy="2808312"/>
          </a:xfrm>
          <a:prstGeom prst="rect">
            <a:avLst/>
          </a:prstGeom>
          <a:noFill/>
        </p:spPr>
      </p:pic>
      <p:pic>
        <p:nvPicPr>
          <p:cNvPr id="5124" name="Picture 4" descr="G:\Фестиваль 08.02.23Наставничество\Новая папка\CCI_000013.jpg"/>
          <p:cNvPicPr>
            <a:picLocks noChangeAspect="1" noChangeArrowheads="1"/>
          </p:cNvPicPr>
          <p:nvPr/>
        </p:nvPicPr>
        <p:blipFill>
          <a:blip r:embed="rId7" cstate="print"/>
          <a:srcRect r="2581" b="1776"/>
          <a:stretch>
            <a:fillRect/>
          </a:stretch>
        </p:blipFill>
        <p:spPr bwMode="auto">
          <a:xfrm>
            <a:off x="5148064" y="3068960"/>
            <a:ext cx="1872208" cy="2796942"/>
          </a:xfrm>
          <a:prstGeom prst="rect">
            <a:avLst/>
          </a:prstGeom>
          <a:noFill/>
        </p:spPr>
      </p:pic>
      <p:pic>
        <p:nvPicPr>
          <p:cNvPr id="5125" name="Picture 5" descr="G:\Фестиваль 08.02.23Наставничество\Новая папка (2)\CCI_000015.jpg"/>
          <p:cNvPicPr>
            <a:picLocks noChangeAspect="1" noChangeArrowheads="1"/>
          </p:cNvPicPr>
          <p:nvPr/>
        </p:nvPicPr>
        <p:blipFill>
          <a:blip r:embed="rId8" cstate="print">
            <a:lum bright="-20000"/>
          </a:blip>
          <a:srcRect l="2373" t="51829" r="5090" b="4114"/>
          <a:stretch>
            <a:fillRect/>
          </a:stretch>
        </p:blipFill>
        <p:spPr bwMode="auto">
          <a:xfrm rot="5400000">
            <a:off x="6641976" y="3519264"/>
            <a:ext cx="2808312" cy="190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112474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Результативность школьной методической службы по работе с молодыми педагогами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95536" y="2348880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pic>
        <p:nvPicPr>
          <p:cNvPr id="8" name="Picture 2" descr="C:\Users\Вера Витальевна\Desktop\Проект НАСТАВНИЧЕСТВО\Nastavnichestvo1.png"/>
          <p:cNvPicPr>
            <a:picLocks noChangeAspect="1" noChangeArrowheads="1"/>
          </p:cNvPicPr>
          <p:nvPr/>
        </p:nvPicPr>
        <p:blipFill>
          <a:blip r:embed="rId5" cstate="print"/>
          <a:srcRect l="10022" t="8018" r="2518"/>
          <a:stretch>
            <a:fillRect/>
          </a:stretch>
        </p:blipFill>
        <p:spPr bwMode="auto">
          <a:xfrm>
            <a:off x="755576" y="1268760"/>
            <a:ext cx="7632848" cy="5472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1520" y="980728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практики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640960" cy="864096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0" name="Содержимое 10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21602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1-2 год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создание организационно-методических условий для приобретения молодым специалистом необходимых профессиональных навыков и закрепления в профессии;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2-3 год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повышение профессионального потенциала и уровня молодого педагога, создание комфортной профессиональной среды внутри образовательной организации, позволяющей реализовывать актуальные педагогические задачи на высоком уровне.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528" y="3573016"/>
            <a:ext cx="864096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практики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>
            <a:off x="107504" y="4077072"/>
            <a:ext cx="9036496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-сформировать практические навыки работы в условиях КОГОБУ СШ с УИОП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Санчурск;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-познакомить с корпоративной культурой ОО и принять ее;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-ликвидировать «пропасти» между теоретическими знаниями молодого специалиста, которые он получил в учреждении профобразования, и реальной практикой образовательных отношений;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-повысить мотивацию к работе;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обеспечить квалифицированными кадрами образовательную организацию.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179512" y="188640"/>
            <a:ext cx="8856984" cy="864096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79512" y="1052736"/>
            <a:ext cx="896448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Наставничество в цифрах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1519" y="3356990"/>
          <a:ext cx="8568953" cy="3167808"/>
        </p:xfrm>
        <a:graphic>
          <a:graphicData uri="http://schemas.openxmlformats.org/drawingml/2006/table">
            <a:tbl>
              <a:tblPr/>
              <a:tblGrid>
                <a:gridCol w="1440161"/>
                <a:gridCol w="4248472"/>
                <a:gridCol w="1562020"/>
                <a:gridCol w="1318300"/>
              </a:tblGrid>
              <a:tr h="634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Год/учебный год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Учебные  предметы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наставляемых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Учитель-учитель (опытный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педагог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 молодой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2018-2019-2020-2021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начальные классы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кв. категория – 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2021-2022-2022-2023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технология, начальные классы, история и обществознание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кв. категория –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2022-2023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технология, история и обществознание,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математика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1556792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педагогов в ОО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человек, из них: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опытные педагоги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человек,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педагоги-выпускники школы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начинающие педагоги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человека, из них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выпускники школы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864096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23528" y="1412776"/>
            <a:ext cx="864096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Запросы наставляемого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0"/>
          <p:cNvSpPr txBox="1">
            <a:spLocks/>
          </p:cNvSpPr>
          <p:nvPr/>
        </p:nvSpPr>
        <p:spPr>
          <a:xfrm>
            <a:off x="395536" y="2276872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Приобретение профессиональных навыков (организационных, коммуникативных) и закрепление в профессии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олучение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дополнительной квалификации (руководитель кружка, педагог-организатор и т.п.)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олучение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опыта инновационной деятельности (в рамках работы региональных инновационных площадок)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Проба работы в роли «наставника» (в парах: учитель-ученик,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равный-равному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79512" y="1124744"/>
            <a:ext cx="896448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методической службы в развитии системы наставничества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0"/>
          <p:cNvSpPr txBox="1">
            <a:spLocks/>
          </p:cNvSpPr>
          <p:nvPr/>
        </p:nvSpPr>
        <p:spPr>
          <a:xfrm>
            <a:off x="323528" y="2348880"/>
            <a:ext cx="835292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Аналитическая деятельность: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мониторинг профессиональных и информационных потребностей работников ОО.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2.Информационная деятельность: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банка педагогической информации (нормативно-правовой, научно-методической, методической, банка наставников и наставляемых и др.).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3.Организационно-методическая деятельность: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запросов, методическое сопровождение и оказание практической помощи: молодым специалистам и педагогическим работникам в период подготовки к аттестации,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межкурсовой периоды.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4.Консультационная деятельность: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консультационной работы для педагогических работников ОО по вопросам методики преподавания и воспитания.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79512" y="1340768"/>
            <a:ext cx="8964488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деятельность молодого педагога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2420888"/>
          <a:ext cx="7848872" cy="41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79512" y="1196752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события и мероприятия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6286" t="13335" r="10133" b="6656"/>
          <a:stretch>
            <a:fillRect/>
          </a:stretch>
        </p:blipFill>
        <p:spPr bwMode="auto">
          <a:xfrm>
            <a:off x="3131840" y="2132856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Фестиваль 08.02.23Наставничество\08.02.2023\фото\фестиваль 024.jpg"/>
          <p:cNvPicPr>
            <a:picLocks noChangeAspect="1" noChangeArrowheads="1"/>
          </p:cNvPicPr>
          <p:nvPr/>
        </p:nvPicPr>
        <p:blipFill>
          <a:blip r:embed="rId6" cstate="print"/>
          <a:srcRect l="2186" t="22097" r="9939" b="21281"/>
          <a:stretch>
            <a:fillRect/>
          </a:stretch>
        </p:blipFill>
        <p:spPr bwMode="auto">
          <a:xfrm>
            <a:off x="179512" y="4293096"/>
            <a:ext cx="4470147" cy="2160240"/>
          </a:xfrm>
          <a:prstGeom prst="rect">
            <a:avLst/>
          </a:prstGeom>
          <a:noFill/>
        </p:spPr>
      </p:pic>
      <p:pic>
        <p:nvPicPr>
          <p:cNvPr id="1027" name="Picture 3" descr="C:\Users\Вера Витальевна\Desktop\Фестиваль 08.02.23Наставничество\доклад 08.02.23\IMG_20230125_105643.jpg"/>
          <p:cNvPicPr>
            <a:picLocks noChangeAspect="1" noChangeArrowheads="1"/>
          </p:cNvPicPr>
          <p:nvPr/>
        </p:nvPicPr>
        <p:blipFill>
          <a:blip r:embed="rId7" cstate="print"/>
          <a:srcRect l="4444" t="10001" r="2222" b="7990"/>
          <a:stretch>
            <a:fillRect/>
          </a:stretch>
        </p:blipFill>
        <p:spPr bwMode="auto">
          <a:xfrm>
            <a:off x="6012160" y="2132856"/>
            <a:ext cx="3024336" cy="1993043"/>
          </a:xfrm>
          <a:prstGeom prst="rect">
            <a:avLst/>
          </a:prstGeom>
          <a:noFill/>
        </p:spPr>
      </p:pic>
      <p:pic>
        <p:nvPicPr>
          <p:cNvPr id="17" name="Picture 8" descr="https://sun9-65.userapi.com/impg/Wq4Uaxe3pdUyubitGlHucVkmKVAmJ4Q_IdLalQ/RemS83NvUHI.jpg?size=1280x960&amp;quality=95&amp;sign=e9d2ea8a259d711d03c4eecad8bb4f17&amp;type=album"/>
          <p:cNvPicPr>
            <a:picLocks noChangeAspect="1" noChangeArrowheads="1"/>
          </p:cNvPicPr>
          <p:nvPr/>
        </p:nvPicPr>
        <p:blipFill>
          <a:blip r:embed="rId8" cstate="print"/>
          <a:srcRect l="18182" t="26709" r="9091" b="4605"/>
          <a:stretch>
            <a:fillRect/>
          </a:stretch>
        </p:blipFill>
        <p:spPr bwMode="auto">
          <a:xfrm>
            <a:off x="251520" y="2132856"/>
            <a:ext cx="2808312" cy="1989221"/>
          </a:xfrm>
          <a:prstGeom prst="rect">
            <a:avLst/>
          </a:prstGeom>
          <a:noFill/>
        </p:spPr>
      </p:pic>
      <p:pic>
        <p:nvPicPr>
          <p:cNvPr id="19" name="Picture 4" descr="C:\Users\Вера Витальевна\Desktop\образовательный кластер\Фото Координационный совет №5 10.09.19\IMG_20190910_155602.jpg"/>
          <p:cNvPicPr>
            <a:picLocks noChangeAspect="1" noChangeArrowheads="1"/>
          </p:cNvPicPr>
          <p:nvPr/>
        </p:nvPicPr>
        <p:blipFill>
          <a:blip r:embed="rId9" cstate="print"/>
          <a:srcRect t="25555" r="2499" b="8888"/>
          <a:stretch>
            <a:fillRect/>
          </a:stretch>
        </p:blipFill>
        <p:spPr bwMode="auto">
          <a:xfrm>
            <a:off x="4717255" y="4293096"/>
            <a:ext cx="4267019" cy="21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3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4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79512" y="1196752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субъектами единой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региональной  методической службы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8064896" cy="373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5-конечная звезда 15"/>
          <p:cNvSpPr/>
          <p:nvPr/>
        </p:nvSpPr>
        <p:spPr>
          <a:xfrm>
            <a:off x="2843808" y="4365104"/>
            <a:ext cx="288032" cy="216024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843808" y="4941168"/>
            <a:ext cx="288032" cy="216024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843808" y="5589240"/>
            <a:ext cx="360040" cy="216024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5292080" y="3789040"/>
            <a:ext cx="288032" cy="216024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6660232" y="5157192"/>
            <a:ext cx="288032" cy="216024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860032" y="5373216"/>
            <a:ext cx="1870203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788024" y="4005064"/>
            <a:ext cx="646067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129835" y="4581128"/>
            <a:ext cx="1874213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3057827" y="5157192"/>
            <a:ext cx="1874213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5" idx="0"/>
          </p:cNvCxnSpPr>
          <p:nvPr/>
        </p:nvCxnSpPr>
        <p:spPr>
          <a:xfrm flipH="1" flipV="1">
            <a:off x="3057828" y="5849888"/>
            <a:ext cx="1730196" cy="531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35896" y="6381328"/>
            <a:ext cx="230425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Молодой учитель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email"/>
          <a:srcRect b="7779"/>
          <a:stretch/>
        </p:blipFill>
        <p:spPr>
          <a:xfrm>
            <a:off x="323528" y="188640"/>
            <a:ext cx="8712968" cy="936104"/>
          </a:xfrm>
          <a:prstGeom prst="rect">
            <a:avLst/>
          </a:prstGeom>
        </p:spPr>
      </p:pic>
      <p:pic>
        <p:nvPicPr>
          <p:cNvPr id="1026" name="Picture 2" descr="C:\Users\Вера Витальевна\Desktop\Проект НАСТАВНИЧЕСТВО\imeni-2.jpg"/>
          <p:cNvPicPr>
            <a:picLocks noChangeAspect="1" noChangeArrowheads="1"/>
          </p:cNvPicPr>
          <p:nvPr/>
        </p:nvPicPr>
        <p:blipFill>
          <a:blip r:embed="rId4" cstate="print"/>
          <a:srcRect l="52925" t="9746" r="3378" b="12034"/>
          <a:stretch>
            <a:fillRect/>
          </a:stretch>
        </p:blipFill>
        <p:spPr bwMode="auto">
          <a:xfrm>
            <a:off x="7380312" y="188640"/>
            <a:ext cx="1096737" cy="891099"/>
          </a:xfrm>
          <a:prstGeom prst="rect">
            <a:avLst/>
          </a:prstGeom>
          <a:noFill/>
        </p:spPr>
      </p:pic>
      <p:pic>
        <p:nvPicPr>
          <p:cNvPr id="12" name="Picture 1" descr="C:\Users\Вера Витальевна\Desktop\Проект НАСТАВНИЧЕСТВО\_0j0MQpt4Ww.jpg"/>
          <p:cNvPicPr>
            <a:picLocks noChangeAspect="1" noChangeArrowheads="1"/>
          </p:cNvPicPr>
          <p:nvPr/>
        </p:nvPicPr>
        <p:blipFill>
          <a:blip r:embed="rId5" cstate="print"/>
          <a:srcRect l="331" t="12500" b="12500"/>
          <a:stretch>
            <a:fillRect/>
          </a:stretch>
        </p:blipFill>
        <p:spPr bwMode="auto">
          <a:xfrm>
            <a:off x="8100392" y="835993"/>
            <a:ext cx="869858" cy="216742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79512" y="1124744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Результативность практики наставничества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772816"/>
            <a:ext cx="2610290" cy="3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059832" y="5445224"/>
            <a:ext cx="6084168" cy="1412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Ершова Ольга Владимировна,</a:t>
            </a:r>
            <a:r>
              <a:rPr lang="ru-RU" sz="2000" dirty="0" smtClean="0"/>
              <a:t>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1 квалификационной категории, советник директора по воспитанию          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взаимодействию с общественными объединениями </a:t>
            </a:r>
          </a:p>
        </p:txBody>
      </p:sp>
      <p:pic>
        <p:nvPicPr>
          <p:cNvPr id="26" name="Picture 10" descr="https://sun9-5.userapi.com/impg/qS_G-9ncHP2kr8rftJDyhYJmqG7ttPR1z3Yelg/7r-4J8cxxsw.jpg?size=600x450&amp;quality=95&amp;sign=4482678d839ecff0ad8cde23b238b584&amp;type=album"/>
          <p:cNvPicPr>
            <a:picLocks noChangeAspect="1" noChangeArrowheads="1"/>
          </p:cNvPicPr>
          <p:nvPr/>
        </p:nvPicPr>
        <p:blipFill>
          <a:blip r:embed="rId7" cstate="print"/>
          <a:srcRect l="2000" t="32000" r="12000"/>
          <a:stretch>
            <a:fillRect/>
          </a:stretch>
        </p:blipFill>
        <p:spPr bwMode="auto">
          <a:xfrm>
            <a:off x="2555776" y="1700808"/>
            <a:ext cx="3521333" cy="2088232"/>
          </a:xfrm>
          <a:prstGeom prst="rect">
            <a:avLst/>
          </a:prstGeom>
          <a:noFill/>
        </p:spPr>
      </p:pic>
      <p:pic>
        <p:nvPicPr>
          <p:cNvPr id="2050" name="Picture 2" descr="C:\Users\Вера Витальевна\Desktop\Фестиваль 08.02.23Наставничество\доклад 08.02.23\IMG_20230125_105701.jpg"/>
          <p:cNvPicPr>
            <a:picLocks noChangeAspect="1" noChangeArrowheads="1"/>
          </p:cNvPicPr>
          <p:nvPr/>
        </p:nvPicPr>
        <p:blipFill>
          <a:blip r:embed="rId8" cstate="print"/>
          <a:srcRect l="1994" t="5316" r="318" b="1647"/>
          <a:stretch>
            <a:fillRect/>
          </a:stretch>
        </p:blipFill>
        <p:spPr bwMode="auto">
          <a:xfrm>
            <a:off x="251520" y="1988840"/>
            <a:ext cx="2721902" cy="1944216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 l="19420" t="32529" r="26203" b="12609"/>
          <a:stretch>
            <a:fillRect/>
          </a:stretch>
        </p:blipFill>
        <p:spPr bwMode="auto">
          <a:xfrm>
            <a:off x="2627784" y="3501008"/>
            <a:ext cx="1728192" cy="232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221088"/>
            <a:ext cx="2773456" cy="235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8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</TotalTime>
  <Words>512</Words>
  <Application>Microsoft Office PowerPoint</Application>
  <PresentationFormat>Экран (4:3)</PresentationFormat>
  <Paragraphs>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Практика наставничества  по форме «опытный педагог –молодой специалист»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 основных итогах модернизации системы образования» </dc:title>
  <dc:creator>school</dc:creator>
  <cp:lastModifiedBy>Вера Витальевна</cp:lastModifiedBy>
  <cp:revision>376</cp:revision>
  <dcterms:created xsi:type="dcterms:W3CDTF">2014-01-29T15:16:28Z</dcterms:created>
  <dcterms:modified xsi:type="dcterms:W3CDTF">2024-12-05T13:55:41Z</dcterms:modified>
</cp:coreProperties>
</file>